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Lst>
  <p:sldSz cy="5143500" cx="9144000"/>
  <p:notesSz cx="6858000" cy="9144000"/>
  <p:embeddedFontLst>
    <p:embeddedFont>
      <p:font typeface="Inter"/>
      <p:regular r:id="rId53"/>
      <p:bold r:id="rId54"/>
    </p:embeddedFont>
    <p:embeddedFont>
      <p:font typeface="Paytone One"/>
      <p:regular r:id="rId55"/>
    </p:embeddedFont>
    <p:embeddedFont>
      <p:font typeface="Fira Sans Extra Condensed Medium"/>
      <p:regular r:id="rId56"/>
      <p:bold r:id="rId57"/>
      <p:italic r:id="rId58"/>
      <p:boldItalic r:id="rId59"/>
    </p:embeddedFont>
    <p:embeddedFont>
      <p:font typeface="Abel"/>
      <p:regular r:id="rId60"/>
    </p:embeddedFont>
    <p:embeddedFont>
      <p:font typeface="Unica One"/>
      <p:regular r:id="rId61"/>
    </p:embeddedFont>
    <p:embeddedFont>
      <p:font typeface="Archivo"/>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Archivo-regular.fntdata"/><Relationship Id="rId61" Type="http://schemas.openxmlformats.org/officeDocument/2006/relationships/font" Target="fonts/UnicaOne-regular.fntdata"/><Relationship Id="rId20" Type="http://schemas.openxmlformats.org/officeDocument/2006/relationships/slide" Target="slides/slide16.xml"/><Relationship Id="rId64" Type="http://schemas.openxmlformats.org/officeDocument/2006/relationships/font" Target="fonts/Archivo-italic.fntdata"/><Relationship Id="rId63" Type="http://schemas.openxmlformats.org/officeDocument/2006/relationships/font" Target="fonts/Archivo-bold.fntdata"/><Relationship Id="rId22" Type="http://schemas.openxmlformats.org/officeDocument/2006/relationships/slide" Target="slides/slide18.xml"/><Relationship Id="rId21" Type="http://schemas.openxmlformats.org/officeDocument/2006/relationships/slide" Target="slides/slide17.xml"/><Relationship Id="rId65" Type="http://schemas.openxmlformats.org/officeDocument/2006/relationships/font" Target="fonts/Archivo-boldItalic.fntdata"/><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Abel-regular.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font" Target="fonts/Inter-regular.fntdata"/><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font" Target="fonts/PaytoneOne-regular.fntdata"/><Relationship Id="rId10" Type="http://schemas.openxmlformats.org/officeDocument/2006/relationships/slide" Target="slides/slide6.xml"/><Relationship Id="rId54" Type="http://schemas.openxmlformats.org/officeDocument/2006/relationships/font" Target="fonts/Inter-bold.fntdata"/><Relationship Id="rId13" Type="http://schemas.openxmlformats.org/officeDocument/2006/relationships/slide" Target="slides/slide9.xml"/><Relationship Id="rId57" Type="http://schemas.openxmlformats.org/officeDocument/2006/relationships/font" Target="fonts/FiraSansExtraCondensedMedium-bold.fntdata"/><Relationship Id="rId12" Type="http://schemas.openxmlformats.org/officeDocument/2006/relationships/slide" Target="slides/slide8.xml"/><Relationship Id="rId56" Type="http://schemas.openxmlformats.org/officeDocument/2006/relationships/font" Target="fonts/FiraSansExtraCondensedMedium-regular.fntdata"/><Relationship Id="rId15" Type="http://schemas.openxmlformats.org/officeDocument/2006/relationships/slide" Target="slides/slide11.xml"/><Relationship Id="rId59" Type="http://schemas.openxmlformats.org/officeDocument/2006/relationships/font" Target="fonts/FiraSansExtraCondensedMedium-boldItalic.fntdata"/><Relationship Id="rId14" Type="http://schemas.openxmlformats.org/officeDocument/2006/relationships/slide" Target="slides/slide10.xml"/><Relationship Id="rId58" Type="http://schemas.openxmlformats.org/officeDocument/2006/relationships/font" Target="fonts/FiraSansExtraCondensedMedium-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7040f09d03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7040f09d0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person to drive the slides unless we are going to use animaiton or mouse pointer.</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8091b0897d_2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8091b0897d_2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875b4aa2c6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875b4aa2c6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8091b0897d_2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8091b0897d_2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8091b0897d_2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8091b0897d_2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875b4aa2c6_2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875b4aa2c6_2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8091b0897d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8091b0897d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8091b0897d_2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8091b0897d_2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8091b089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8091b089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875b4aa2c6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875b4aa2c6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875b4aa2c6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875b4aa2c6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6320de4b7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6320de4b7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875b4aa2c6_2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875b4aa2c6_2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875b4aa2c6_2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875b4aa2c6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861b59e7e7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861b59e7e7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861b59e7e7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861b59e7e7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861b59e7e7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861b59e7e7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875b4aa2c6_2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875b4aa2c6_2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875b4aa2c6_2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875b4aa2c6_2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875b4aa2c6_2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875b4aa2c6_2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861b59e7e7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861b59e7e7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875b4aa2c6_2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875b4aa2c6_2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6320de4b7d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6320de4b7d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861b59e7e7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861b59e7e7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875b4aa2c6_2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875b4aa2c6_2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875b4aa2c6_2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875b4aa2c6_2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85e4fb601c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85e4fb601c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875b4aa2c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875b4aa2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85d2abe8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85d2abe8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Inter"/>
                <a:ea typeface="Inter"/>
                <a:cs typeface="Inter"/>
                <a:sym typeface="Inter"/>
              </a:rPr>
              <a:t>FOCUS ON WAVE 2. GOvapp and google API both options. Fair scenario.</a:t>
            </a:r>
            <a:endParaRPr b="1" sz="1200">
              <a:latin typeface="Inter"/>
              <a:ea typeface="Inter"/>
              <a:cs typeface="Inter"/>
              <a:sym typeface="Inter"/>
            </a:endParaRPr>
          </a:p>
          <a:p>
            <a:pPr indent="0" lvl="0" marL="0" rtl="0" algn="l">
              <a:spcBef>
                <a:spcPts val="600"/>
              </a:spcBef>
              <a:spcAft>
                <a:spcPts val="0"/>
              </a:spcAft>
              <a:buNone/>
            </a:pPr>
            <a:r>
              <a:rPr lang="en" sz="1200">
                <a:latin typeface="Inter"/>
                <a:ea typeface="Inter"/>
                <a:cs typeface="Inter"/>
                <a:sym typeface="Inter"/>
              </a:rPr>
              <a:t>Point out the three different type of questions</a:t>
            </a:r>
            <a:endParaRPr sz="1200">
              <a:latin typeface="Inter"/>
              <a:ea typeface="Inter"/>
              <a:cs typeface="Inter"/>
              <a:sym typeface="Inter"/>
            </a:endParaRPr>
          </a:p>
          <a:p>
            <a:pPr indent="0" lvl="0" marL="0" rtl="0" algn="l">
              <a:spcBef>
                <a:spcPts val="600"/>
              </a:spcBef>
              <a:spcAft>
                <a:spcPts val="0"/>
              </a:spcAft>
              <a:buNone/>
            </a:pPr>
            <a:r>
              <a:rPr lang="en" sz="1200">
                <a:latin typeface="Inter"/>
                <a:ea typeface="Inter"/>
                <a:cs typeface="Inter"/>
                <a:sym typeface="Inter"/>
              </a:rPr>
              <a:t>- hypothetical v real</a:t>
            </a:r>
            <a:endParaRPr sz="1200">
              <a:latin typeface="Inter"/>
              <a:ea typeface="Inter"/>
              <a:cs typeface="Inter"/>
              <a:sym typeface="Inter"/>
            </a:endParaRPr>
          </a:p>
          <a:p>
            <a:pPr indent="0" lvl="0" marL="0" rtl="0" algn="l">
              <a:spcBef>
                <a:spcPts val="600"/>
              </a:spcBef>
              <a:spcAft>
                <a:spcPts val="0"/>
              </a:spcAft>
              <a:buNone/>
            </a:pPr>
            <a:r>
              <a:rPr lang="en" sz="1200">
                <a:latin typeface="Inter"/>
                <a:ea typeface="Inter"/>
                <a:cs typeface="Inter"/>
                <a:sym typeface="Inter"/>
              </a:rPr>
              <a:t>- action (download and use) v is acceptable</a:t>
            </a:r>
            <a:endParaRPr sz="1200">
              <a:latin typeface="Inter"/>
              <a:ea typeface="Inter"/>
              <a:cs typeface="Inter"/>
              <a:sym typeface="Inter"/>
            </a:endParaRPr>
          </a:p>
          <a:p>
            <a:pPr indent="0" lvl="0" marL="0" rtl="0" algn="l">
              <a:spcBef>
                <a:spcPts val="600"/>
              </a:spcBef>
              <a:spcAft>
                <a:spcPts val="0"/>
              </a:spcAft>
              <a:buNone/>
            </a:pPr>
            <a:r>
              <a:rPr lang="en" sz="1200">
                <a:latin typeface="Inter"/>
                <a:ea typeface="Inter"/>
                <a:cs typeface="Inter"/>
                <a:sym typeface="Inter"/>
              </a:rPr>
              <a:t>- Government v Non-Government.</a:t>
            </a:r>
            <a:endParaRPr sz="1200">
              <a:latin typeface="Inter"/>
              <a:ea typeface="Inter"/>
              <a:cs typeface="Inter"/>
              <a:sym typeface="Inter"/>
            </a:endParaRPr>
          </a:p>
          <a:p>
            <a:pPr indent="0" lvl="0" marL="0" rtl="0" algn="l">
              <a:spcBef>
                <a:spcPts val="600"/>
              </a:spcBef>
              <a:spcAft>
                <a:spcPts val="600"/>
              </a:spcAft>
              <a:buNone/>
            </a:pPr>
            <a:r>
              <a:rPr lang="en" sz="1200">
                <a:latin typeface="Inter"/>
                <a:ea typeface="Inter"/>
                <a:cs typeface="Inter"/>
                <a:sym typeface="Inter"/>
              </a:rPr>
              <a:t>Get colours right. </a:t>
            </a:r>
            <a:endParaRPr sz="1200">
              <a:latin typeface="Inter"/>
              <a:ea typeface="Inter"/>
              <a:cs typeface="Inter"/>
              <a:sym typeface="Inte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g87c6c81b9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87c6c81b9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Pattern: demographics by in large don’t effect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All </a:t>
            </a:r>
            <a:r>
              <a:rPr lang="en"/>
              <a:t>scenarios</a:t>
            </a:r>
            <a:r>
              <a:rPr lang="en"/>
              <a:t> (bar Telco tracking)smartphone use is a predictor (not suprising. </a:t>
            </a:r>
            <a:endParaRPr/>
          </a:p>
          <a:p>
            <a:pPr indent="0" lvl="0" marL="0" rtl="0" algn="l">
              <a:spcBef>
                <a:spcPts val="0"/>
              </a:spcBef>
              <a:spcAft>
                <a:spcPts val="0"/>
              </a:spcAft>
              <a:buNone/>
            </a:pPr>
            <a:r>
              <a:rPr lang="en"/>
              <a:t>Otherwise, no </a:t>
            </a:r>
            <a:r>
              <a:rPr lang="en"/>
              <a:t>demographic</a:t>
            </a:r>
            <a:r>
              <a:rPr lang="en"/>
              <a:t> predictors.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COVID safe scenario -- the older you are the more likely to uptake </a:t>
            </a:r>
            <a:endParaRPr/>
          </a:p>
          <a:p>
            <a:pPr indent="0" lvl="0" marL="0" rtl="0" algn="l">
              <a:spcBef>
                <a:spcPts val="0"/>
              </a:spcBef>
              <a:spcAft>
                <a:spcPts val="0"/>
              </a:spcAft>
              <a:buNone/>
            </a:pPr>
            <a:r>
              <a:rPr lang="en"/>
              <a:t>The more educated you are, the more likely the uptake.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85d2abe88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85d2abe88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strong/clear effects except - Those that know others tested positive to COVID much more likely to have downloaded COVIDSafe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g85d2abe88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85d2abe88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Ability to use app always predicted uptake. </a:t>
            </a:r>
            <a:endParaRPr/>
          </a:p>
          <a:p>
            <a:pPr indent="0" lvl="0" marL="0" rtl="0" algn="l">
              <a:spcBef>
                <a:spcPts val="0"/>
              </a:spcBef>
              <a:spcAft>
                <a:spcPts val="0"/>
              </a:spcAft>
              <a:buNone/>
            </a:pPr>
            <a:r>
              <a:rPr lang="en"/>
              <a:t>Percentage uptake also likely has an effect.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Otherwise results mixed, but data generally shows that </a:t>
            </a:r>
            <a:r>
              <a:rPr lang="en"/>
              <a:t>attitudes</a:t>
            </a:r>
            <a:r>
              <a:rPr lang="en"/>
              <a:t> that the app are moer effective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g85d2abe88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85d2abe88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COVIDSafe only trust in government ability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others risk and trust government intentions.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861b59e7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861b59e7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g808a0e16e6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808a0e16e6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 government should interfere with the lives of citizens as little as possible.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The free market system may be efficient for resource allocation but it is limited in its capacity to promote social justice.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An economic system based on free markets unrestrained by government interference automatically works best to meet human needs.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g85d2abe88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85d2abe88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3" name="Shape 553"/>
        <p:cNvGrpSpPr/>
        <p:nvPr/>
      </p:nvGrpSpPr>
      <p:grpSpPr>
        <a:xfrm>
          <a:off x="0" y="0"/>
          <a:ext cx="0" cy="0"/>
          <a:chOff x="0" y="0"/>
          <a:chExt cx="0" cy="0"/>
        </a:xfrm>
      </p:grpSpPr>
      <p:sp>
        <p:nvSpPr>
          <p:cNvPr id="554" name="Google Shape;554;g735b6d4036_7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735b6d4036_7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Google Shape;564;g6320de4b7d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6320de4b7d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Google Shape;573;g707c3e161e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707c3e161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Google Shape;580;g85e4fb601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85e4fb601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g85e4fb601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85e4fb601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g85e4fb601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85e4fb601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 name="Shape 600"/>
        <p:cNvGrpSpPr/>
        <p:nvPr/>
      </p:nvGrpSpPr>
      <p:grpSpPr>
        <a:xfrm>
          <a:off x="0" y="0"/>
          <a:ext cx="0" cy="0"/>
          <a:chOff x="0" y="0"/>
          <a:chExt cx="0" cy="0"/>
        </a:xfrm>
      </p:grpSpPr>
      <p:sp>
        <p:nvSpPr>
          <p:cNvPr id="601" name="Google Shape;601;g85e4fb601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85e4fb601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875b4aa2c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875b4aa2c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63da1a4385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63da1a438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875b4aa2c6_2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875b4aa2c6_2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85e4fb601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85e4fb601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8091b0897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8091b0897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 notes….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2873825" y="0"/>
            <a:ext cx="62703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rot="946">
            <a:off x="4178400" y="1241700"/>
            <a:ext cx="4360200" cy="1758900"/>
          </a:xfrm>
          <a:prstGeom prst="rect">
            <a:avLst/>
          </a:prstGeom>
        </p:spPr>
        <p:txBody>
          <a:bodyPr anchorCtr="0" anchor="b" bIns="91425" lIns="91425" spcFirstLastPara="1" rIns="91425" wrap="square" tIns="91425">
            <a:noAutofit/>
          </a:bodyPr>
          <a:lstStyle>
            <a:lvl1pPr lvl="0">
              <a:spcBef>
                <a:spcPts val="0"/>
              </a:spcBef>
              <a:spcAft>
                <a:spcPts val="0"/>
              </a:spcAft>
              <a:buSzPts val="9600"/>
              <a:buFont typeface="Paytone One"/>
              <a:buNone/>
              <a:defRPr b="1" sz="5200"/>
            </a:lvl1pPr>
            <a:lvl2pPr lvl="1">
              <a:spcBef>
                <a:spcPts val="0"/>
              </a:spcBef>
              <a:spcAft>
                <a:spcPts val="0"/>
              </a:spcAft>
              <a:buSzPts val="9600"/>
              <a:buFont typeface="Paytone One"/>
              <a:buNone/>
              <a:defRPr sz="9600">
                <a:latin typeface="Paytone One"/>
                <a:ea typeface="Paytone One"/>
                <a:cs typeface="Paytone One"/>
                <a:sym typeface="Paytone One"/>
              </a:defRPr>
            </a:lvl2pPr>
            <a:lvl3pPr lvl="2">
              <a:spcBef>
                <a:spcPts val="0"/>
              </a:spcBef>
              <a:spcAft>
                <a:spcPts val="0"/>
              </a:spcAft>
              <a:buSzPts val="9600"/>
              <a:buFont typeface="Paytone One"/>
              <a:buNone/>
              <a:defRPr sz="9600">
                <a:latin typeface="Paytone One"/>
                <a:ea typeface="Paytone One"/>
                <a:cs typeface="Paytone One"/>
                <a:sym typeface="Paytone One"/>
              </a:defRPr>
            </a:lvl3pPr>
            <a:lvl4pPr lvl="3">
              <a:spcBef>
                <a:spcPts val="0"/>
              </a:spcBef>
              <a:spcAft>
                <a:spcPts val="0"/>
              </a:spcAft>
              <a:buSzPts val="9600"/>
              <a:buFont typeface="Paytone One"/>
              <a:buNone/>
              <a:defRPr sz="9600">
                <a:latin typeface="Paytone One"/>
                <a:ea typeface="Paytone One"/>
                <a:cs typeface="Paytone One"/>
                <a:sym typeface="Paytone One"/>
              </a:defRPr>
            </a:lvl4pPr>
            <a:lvl5pPr lvl="4">
              <a:spcBef>
                <a:spcPts val="0"/>
              </a:spcBef>
              <a:spcAft>
                <a:spcPts val="0"/>
              </a:spcAft>
              <a:buSzPts val="9600"/>
              <a:buFont typeface="Paytone One"/>
              <a:buNone/>
              <a:defRPr sz="9600">
                <a:latin typeface="Paytone One"/>
                <a:ea typeface="Paytone One"/>
                <a:cs typeface="Paytone One"/>
                <a:sym typeface="Paytone One"/>
              </a:defRPr>
            </a:lvl5pPr>
            <a:lvl6pPr lvl="5">
              <a:spcBef>
                <a:spcPts val="0"/>
              </a:spcBef>
              <a:spcAft>
                <a:spcPts val="0"/>
              </a:spcAft>
              <a:buSzPts val="9600"/>
              <a:buFont typeface="Paytone One"/>
              <a:buNone/>
              <a:defRPr sz="9600">
                <a:latin typeface="Paytone One"/>
                <a:ea typeface="Paytone One"/>
                <a:cs typeface="Paytone One"/>
                <a:sym typeface="Paytone One"/>
              </a:defRPr>
            </a:lvl6pPr>
            <a:lvl7pPr lvl="6">
              <a:spcBef>
                <a:spcPts val="0"/>
              </a:spcBef>
              <a:spcAft>
                <a:spcPts val="0"/>
              </a:spcAft>
              <a:buSzPts val="9600"/>
              <a:buFont typeface="Paytone One"/>
              <a:buNone/>
              <a:defRPr sz="9600">
                <a:latin typeface="Paytone One"/>
                <a:ea typeface="Paytone One"/>
                <a:cs typeface="Paytone One"/>
                <a:sym typeface="Paytone One"/>
              </a:defRPr>
            </a:lvl7pPr>
            <a:lvl8pPr lvl="7">
              <a:spcBef>
                <a:spcPts val="0"/>
              </a:spcBef>
              <a:spcAft>
                <a:spcPts val="0"/>
              </a:spcAft>
              <a:buSzPts val="9600"/>
              <a:buFont typeface="Paytone One"/>
              <a:buNone/>
              <a:defRPr sz="9600">
                <a:latin typeface="Paytone One"/>
                <a:ea typeface="Paytone One"/>
                <a:cs typeface="Paytone One"/>
                <a:sym typeface="Paytone One"/>
              </a:defRPr>
            </a:lvl8pPr>
            <a:lvl9pPr lvl="8">
              <a:spcBef>
                <a:spcPts val="0"/>
              </a:spcBef>
              <a:spcAft>
                <a:spcPts val="0"/>
              </a:spcAft>
              <a:buSzPts val="9600"/>
              <a:buFont typeface="Paytone One"/>
              <a:buNone/>
              <a:defRPr sz="9600">
                <a:latin typeface="Paytone One"/>
                <a:ea typeface="Paytone One"/>
                <a:cs typeface="Paytone One"/>
                <a:sym typeface="Paytone One"/>
              </a:defRPr>
            </a:lvl9pPr>
          </a:lstStyle>
          <a:p/>
        </p:txBody>
      </p:sp>
      <p:sp>
        <p:nvSpPr>
          <p:cNvPr id="11" name="Google Shape;11;p2"/>
          <p:cNvSpPr txBox="1"/>
          <p:nvPr>
            <p:ph idx="1" type="subTitle"/>
          </p:nvPr>
        </p:nvSpPr>
        <p:spPr>
          <a:xfrm rot="1327">
            <a:off x="4216500" y="3544600"/>
            <a:ext cx="3109200" cy="637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Font typeface="Archivo"/>
              <a:buNone/>
              <a:defRPr/>
            </a:lvl1pPr>
            <a:lvl2pPr lvl="1">
              <a:lnSpc>
                <a:spcPct val="100000"/>
              </a:lnSpc>
              <a:spcBef>
                <a:spcPts val="0"/>
              </a:spcBef>
              <a:spcAft>
                <a:spcPts val="0"/>
              </a:spcAft>
              <a:buSzPts val="2800"/>
              <a:buFont typeface="Archivo"/>
              <a:buNone/>
              <a:defRPr sz="2800">
                <a:latin typeface="Archivo"/>
                <a:ea typeface="Archivo"/>
                <a:cs typeface="Archivo"/>
                <a:sym typeface="Archivo"/>
              </a:defRPr>
            </a:lvl2pPr>
            <a:lvl3pPr lvl="2">
              <a:lnSpc>
                <a:spcPct val="100000"/>
              </a:lnSpc>
              <a:spcBef>
                <a:spcPts val="0"/>
              </a:spcBef>
              <a:spcAft>
                <a:spcPts val="0"/>
              </a:spcAft>
              <a:buSzPts val="2800"/>
              <a:buFont typeface="Archivo"/>
              <a:buNone/>
              <a:defRPr sz="2800">
                <a:latin typeface="Archivo"/>
                <a:ea typeface="Archivo"/>
                <a:cs typeface="Archivo"/>
                <a:sym typeface="Archivo"/>
              </a:defRPr>
            </a:lvl3pPr>
            <a:lvl4pPr lvl="3">
              <a:lnSpc>
                <a:spcPct val="100000"/>
              </a:lnSpc>
              <a:spcBef>
                <a:spcPts val="0"/>
              </a:spcBef>
              <a:spcAft>
                <a:spcPts val="0"/>
              </a:spcAft>
              <a:buSzPts val="2800"/>
              <a:buFont typeface="Archivo"/>
              <a:buNone/>
              <a:defRPr sz="2800">
                <a:latin typeface="Archivo"/>
                <a:ea typeface="Archivo"/>
                <a:cs typeface="Archivo"/>
                <a:sym typeface="Archivo"/>
              </a:defRPr>
            </a:lvl4pPr>
            <a:lvl5pPr lvl="4">
              <a:lnSpc>
                <a:spcPct val="100000"/>
              </a:lnSpc>
              <a:spcBef>
                <a:spcPts val="0"/>
              </a:spcBef>
              <a:spcAft>
                <a:spcPts val="0"/>
              </a:spcAft>
              <a:buSzPts val="2800"/>
              <a:buFont typeface="Archivo"/>
              <a:buNone/>
              <a:defRPr sz="2800">
                <a:latin typeface="Archivo"/>
                <a:ea typeface="Archivo"/>
                <a:cs typeface="Archivo"/>
                <a:sym typeface="Archivo"/>
              </a:defRPr>
            </a:lvl5pPr>
            <a:lvl6pPr lvl="5">
              <a:lnSpc>
                <a:spcPct val="100000"/>
              </a:lnSpc>
              <a:spcBef>
                <a:spcPts val="0"/>
              </a:spcBef>
              <a:spcAft>
                <a:spcPts val="0"/>
              </a:spcAft>
              <a:buSzPts val="2800"/>
              <a:buFont typeface="Archivo"/>
              <a:buNone/>
              <a:defRPr sz="2800">
                <a:latin typeface="Archivo"/>
                <a:ea typeface="Archivo"/>
                <a:cs typeface="Archivo"/>
                <a:sym typeface="Archivo"/>
              </a:defRPr>
            </a:lvl6pPr>
            <a:lvl7pPr lvl="6">
              <a:lnSpc>
                <a:spcPct val="100000"/>
              </a:lnSpc>
              <a:spcBef>
                <a:spcPts val="0"/>
              </a:spcBef>
              <a:spcAft>
                <a:spcPts val="0"/>
              </a:spcAft>
              <a:buSzPts val="2800"/>
              <a:buFont typeface="Archivo"/>
              <a:buNone/>
              <a:defRPr sz="2800">
                <a:latin typeface="Archivo"/>
                <a:ea typeface="Archivo"/>
                <a:cs typeface="Archivo"/>
                <a:sym typeface="Archivo"/>
              </a:defRPr>
            </a:lvl7pPr>
            <a:lvl8pPr lvl="7">
              <a:lnSpc>
                <a:spcPct val="100000"/>
              </a:lnSpc>
              <a:spcBef>
                <a:spcPts val="0"/>
              </a:spcBef>
              <a:spcAft>
                <a:spcPts val="0"/>
              </a:spcAft>
              <a:buSzPts val="2800"/>
              <a:buFont typeface="Archivo"/>
              <a:buNone/>
              <a:defRPr sz="2800">
                <a:latin typeface="Archivo"/>
                <a:ea typeface="Archivo"/>
                <a:cs typeface="Archivo"/>
                <a:sym typeface="Archivo"/>
              </a:defRPr>
            </a:lvl8pPr>
            <a:lvl9pPr lvl="8">
              <a:lnSpc>
                <a:spcPct val="100000"/>
              </a:lnSpc>
              <a:spcBef>
                <a:spcPts val="0"/>
              </a:spcBef>
              <a:spcAft>
                <a:spcPts val="0"/>
              </a:spcAft>
              <a:buSzPts val="2800"/>
              <a:buFont typeface="Archivo"/>
              <a:buNone/>
              <a:defRPr sz="2800">
                <a:latin typeface="Archivo"/>
                <a:ea typeface="Archivo"/>
                <a:cs typeface="Archivo"/>
                <a:sym typeface="Archivo"/>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picture">
  <p:cSld name="CUSTOM_12">
    <p:spTree>
      <p:nvGrpSpPr>
        <p:cNvPr id="57" name="Shape 57"/>
        <p:cNvGrpSpPr/>
        <p:nvPr/>
      </p:nvGrpSpPr>
      <p:grpSpPr>
        <a:xfrm>
          <a:off x="0" y="0"/>
          <a:ext cx="0" cy="0"/>
          <a:chOff x="0" y="0"/>
          <a:chExt cx="0" cy="0"/>
        </a:xfrm>
      </p:grpSpPr>
      <p:sp>
        <p:nvSpPr>
          <p:cNvPr id="58" name="Google Shape;58;p11"/>
          <p:cNvSpPr/>
          <p:nvPr/>
        </p:nvSpPr>
        <p:spPr>
          <a:xfrm>
            <a:off x="0" y="844950"/>
            <a:ext cx="2762400" cy="34317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1"/>
          <p:cNvSpPr txBox="1"/>
          <p:nvPr>
            <p:ph type="title"/>
          </p:nvPr>
        </p:nvSpPr>
        <p:spPr>
          <a:xfrm>
            <a:off x="630775" y="1664500"/>
            <a:ext cx="2131500" cy="1814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3000"/>
            </a:lvl1pPr>
            <a:lvl2pPr lvl="1" rtl="0">
              <a:spcBef>
                <a:spcPts val="0"/>
              </a:spcBef>
              <a:spcAft>
                <a:spcPts val="0"/>
              </a:spcAft>
              <a:buNone/>
              <a:defRPr b="1" sz="3000"/>
            </a:lvl2pPr>
            <a:lvl3pPr lvl="2" rtl="0">
              <a:spcBef>
                <a:spcPts val="0"/>
              </a:spcBef>
              <a:spcAft>
                <a:spcPts val="0"/>
              </a:spcAft>
              <a:buNone/>
              <a:defRPr b="1" sz="3000"/>
            </a:lvl3pPr>
            <a:lvl4pPr lvl="3" rtl="0">
              <a:spcBef>
                <a:spcPts val="0"/>
              </a:spcBef>
              <a:spcAft>
                <a:spcPts val="0"/>
              </a:spcAft>
              <a:buNone/>
              <a:defRPr b="1" sz="3000"/>
            </a:lvl4pPr>
            <a:lvl5pPr lvl="4" rtl="0">
              <a:spcBef>
                <a:spcPts val="0"/>
              </a:spcBef>
              <a:spcAft>
                <a:spcPts val="0"/>
              </a:spcAft>
              <a:buNone/>
              <a:defRPr b="1" sz="3000"/>
            </a:lvl5pPr>
            <a:lvl6pPr lvl="5" rtl="0">
              <a:spcBef>
                <a:spcPts val="0"/>
              </a:spcBef>
              <a:spcAft>
                <a:spcPts val="0"/>
              </a:spcAft>
              <a:buNone/>
              <a:defRPr b="1" sz="3000"/>
            </a:lvl6pPr>
            <a:lvl7pPr lvl="6" rtl="0">
              <a:spcBef>
                <a:spcPts val="0"/>
              </a:spcBef>
              <a:spcAft>
                <a:spcPts val="0"/>
              </a:spcAft>
              <a:buNone/>
              <a:defRPr b="1" sz="3000"/>
            </a:lvl7pPr>
            <a:lvl8pPr lvl="7" rtl="0">
              <a:spcBef>
                <a:spcPts val="0"/>
              </a:spcBef>
              <a:spcAft>
                <a:spcPts val="0"/>
              </a:spcAft>
              <a:buNone/>
              <a:defRPr b="1" sz="3000"/>
            </a:lvl8pPr>
            <a:lvl9pPr lvl="8" rtl="0">
              <a:spcBef>
                <a:spcPts val="0"/>
              </a:spcBef>
              <a:spcAft>
                <a:spcPts val="0"/>
              </a:spcAft>
              <a:buNone/>
              <a:defRPr b="1" sz="3000"/>
            </a:lvl9pPr>
          </a:lstStyle>
          <a:p/>
        </p:txBody>
      </p:sp>
      <p:sp>
        <p:nvSpPr>
          <p:cNvPr id="60" name="Google Shape;60;p11"/>
          <p:cNvSpPr txBox="1"/>
          <p:nvPr>
            <p:ph idx="12" type="sldNum"/>
          </p:nvPr>
        </p:nvSpPr>
        <p:spPr>
          <a:xfrm>
            <a:off x="680209" y="420990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61" name="Shape 61"/>
        <p:cNvGrpSpPr/>
        <p:nvPr/>
      </p:nvGrpSpPr>
      <p:grpSpPr>
        <a:xfrm>
          <a:off x="0" y="0"/>
          <a:ext cx="0" cy="0"/>
          <a:chOff x="0" y="0"/>
          <a:chExt cx="0" cy="0"/>
        </a:xfrm>
      </p:grpSpPr>
      <p:sp>
        <p:nvSpPr>
          <p:cNvPr id="62" name="Google Shape;62;p12"/>
          <p:cNvSpPr txBox="1"/>
          <p:nvPr>
            <p:ph hasCustomPrompt="1" type="title"/>
          </p:nvPr>
        </p:nvSpPr>
        <p:spPr>
          <a:xfrm rot="142">
            <a:off x="940400" y="1480750"/>
            <a:ext cx="7263300" cy="12330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b="1" sz="9600">
                <a:solidFill>
                  <a:schemeClr val="l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3" name="Google Shape;63;p12"/>
          <p:cNvSpPr txBox="1"/>
          <p:nvPr>
            <p:ph idx="1" type="subTitle"/>
          </p:nvPr>
        </p:nvSpPr>
        <p:spPr>
          <a:xfrm flipH="1">
            <a:off x="3047550" y="3059850"/>
            <a:ext cx="30489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CUSTOM_9">
    <p:spTree>
      <p:nvGrpSpPr>
        <p:cNvPr id="64" name="Shape 64"/>
        <p:cNvGrpSpPr/>
        <p:nvPr/>
      </p:nvGrpSpPr>
      <p:grpSpPr>
        <a:xfrm>
          <a:off x="0" y="0"/>
          <a:ext cx="0" cy="0"/>
          <a:chOff x="0" y="0"/>
          <a:chExt cx="0" cy="0"/>
        </a:xfrm>
      </p:grpSpPr>
      <p:sp>
        <p:nvSpPr>
          <p:cNvPr id="65" name="Google Shape;65;p13"/>
          <p:cNvSpPr/>
          <p:nvPr/>
        </p:nvSpPr>
        <p:spPr>
          <a:xfrm>
            <a:off x="8475950" y="0"/>
            <a:ext cx="6681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 name="Google Shape;66;p13"/>
          <p:cNvCxnSpPr/>
          <p:nvPr/>
        </p:nvCxnSpPr>
        <p:spPr>
          <a:xfrm>
            <a:off x="0" y="954825"/>
            <a:ext cx="9154500" cy="0"/>
          </a:xfrm>
          <a:prstGeom prst="straightConnector1">
            <a:avLst/>
          </a:prstGeom>
          <a:noFill/>
          <a:ln cap="flat" cmpd="sng" w="19050">
            <a:solidFill>
              <a:schemeClr val="dk1"/>
            </a:solidFill>
            <a:prstDash val="solid"/>
            <a:round/>
            <a:headEnd len="med" w="med" type="none"/>
            <a:tailEnd len="med" w="med" type="none"/>
          </a:ln>
        </p:spPr>
      </p:cxnSp>
      <p:sp>
        <p:nvSpPr>
          <p:cNvPr id="67" name="Google Shape;67;p13"/>
          <p:cNvSpPr txBox="1"/>
          <p:nvPr>
            <p:ph hasCustomPrompt="1" type="title"/>
          </p:nvPr>
        </p:nvSpPr>
        <p:spPr>
          <a:xfrm flipH="1">
            <a:off x="3753239" y="3825726"/>
            <a:ext cx="12096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lvl1pPr>
            <a:lvl2pPr lvl="1" rtl="0" algn="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68" name="Google Shape;68;p13"/>
          <p:cNvSpPr txBox="1"/>
          <p:nvPr>
            <p:ph idx="1" type="subTitle"/>
          </p:nvPr>
        </p:nvSpPr>
        <p:spPr>
          <a:xfrm flipH="1">
            <a:off x="5152400" y="1537350"/>
            <a:ext cx="2409900" cy="7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69" name="Google Shape;69;p13"/>
          <p:cNvSpPr txBox="1"/>
          <p:nvPr>
            <p:ph idx="2" type="subTitle"/>
          </p:nvPr>
        </p:nvSpPr>
        <p:spPr>
          <a:xfrm>
            <a:off x="5152400" y="3940801"/>
            <a:ext cx="2409900" cy="7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0" name="Google Shape;70;p13"/>
          <p:cNvSpPr txBox="1"/>
          <p:nvPr>
            <p:ph idx="3" type="subTitle"/>
          </p:nvPr>
        </p:nvSpPr>
        <p:spPr>
          <a:xfrm flipH="1">
            <a:off x="5152400" y="2732654"/>
            <a:ext cx="2409900" cy="7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1" name="Google Shape;71;p13"/>
          <p:cNvSpPr txBox="1"/>
          <p:nvPr>
            <p:ph idx="4" type="subTitle"/>
          </p:nvPr>
        </p:nvSpPr>
        <p:spPr>
          <a:xfrm flipH="1">
            <a:off x="5152400" y="954825"/>
            <a:ext cx="2634000" cy="74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Font typeface="Paytone One"/>
              <a:buNone/>
              <a:defRPr sz="2400">
                <a:latin typeface="Unica One"/>
                <a:ea typeface="Unica One"/>
                <a:cs typeface="Unica One"/>
                <a:sym typeface="Unica One"/>
              </a:defRPr>
            </a:lvl1pPr>
            <a:lvl2pPr lvl="1" rtl="0" algn="ctr">
              <a:lnSpc>
                <a:spcPct val="100000"/>
              </a:lnSpc>
              <a:spcBef>
                <a:spcPts val="0"/>
              </a:spcBef>
              <a:spcAft>
                <a:spcPts val="0"/>
              </a:spcAft>
              <a:buClr>
                <a:schemeClr val="lt1"/>
              </a:buClr>
              <a:buSzPts val="1400"/>
              <a:buFont typeface="Paytone One"/>
              <a:buNone/>
              <a:defRPr>
                <a:solidFill>
                  <a:schemeClr val="lt1"/>
                </a:solidFill>
                <a:latin typeface="Paytone One"/>
                <a:ea typeface="Paytone One"/>
                <a:cs typeface="Paytone One"/>
                <a:sym typeface="Paytone One"/>
              </a:defRPr>
            </a:lvl2pPr>
            <a:lvl3pPr lvl="2" rtl="0" algn="ctr">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3pPr>
            <a:lvl4pPr lvl="3" rtl="0" algn="ctr">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4pPr>
            <a:lvl5pPr lvl="4" rtl="0" algn="ctr">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5pPr>
            <a:lvl6pPr lvl="5" rtl="0" algn="ctr">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6pPr>
            <a:lvl7pPr lvl="6" rtl="0" algn="ctr">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7pPr>
            <a:lvl8pPr lvl="7" rtl="0" algn="ctr">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8pPr>
            <a:lvl9pPr lvl="8" rtl="0" algn="ctr">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9pPr>
          </a:lstStyle>
          <a:p/>
        </p:txBody>
      </p:sp>
      <p:sp>
        <p:nvSpPr>
          <p:cNvPr id="72" name="Google Shape;72;p13"/>
          <p:cNvSpPr txBox="1"/>
          <p:nvPr>
            <p:ph idx="5" type="subTitle"/>
          </p:nvPr>
        </p:nvSpPr>
        <p:spPr>
          <a:xfrm>
            <a:off x="5152400" y="3339226"/>
            <a:ext cx="2409900" cy="745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Font typeface="Paytone One"/>
              <a:buNone/>
              <a:defRPr sz="2400">
                <a:latin typeface="Unica One"/>
                <a:ea typeface="Unica One"/>
                <a:cs typeface="Unica One"/>
                <a:sym typeface="Unica One"/>
              </a:defRPr>
            </a:lvl1pPr>
            <a:lvl2pPr lvl="1" rtl="0" algn="ctr">
              <a:lnSpc>
                <a:spcPct val="100000"/>
              </a:lnSpc>
              <a:spcBef>
                <a:spcPts val="0"/>
              </a:spcBef>
              <a:spcAft>
                <a:spcPts val="0"/>
              </a:spcAft>
              <a:buClr>
                <a:schemeClr val="lt1"/>
              </a:buClr>
              <a:buSzPts val="1400"/>
              <a:buFont typeface="Paytone One"/>
              <a:buNone/>
              <a:defRPr>
                <a:solidFill>
                  <a:schemeClr val="lt1"/>
                </a:solidFill>
                <a:latin typeface="Paytone One"/>
                <a:ea typeface="Paytone One"/>
                <a:cs typeface="Paytone One"/>
                <a:sym typeface="Paytone One"/>
              </a:defRPr>
            </a:lvl2pPr>
            <a:lvl3pPr lvl="2" rtl="0" algn="ctr">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3pPr>
            <a:lvl4pPr lvl="3" rtl="0" algn="ctr">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4pPr>
            <a:lvl5pPr lvl="4" rtl="0" algn="ctr">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5pPr>
            <a:lvl6pPr lvl="5" rtl="0" algn="ctr">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6pPr>
            <a:lvl7pPr lvl="6" rtl="0" algn="ctr">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7pPr>
            <a:lvl8pPr lvl="7" rtl="0" algn="ctr">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8pPr>
            <a:lvl9pPr lvl="8" rtl="0" algn="ctr">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9pPr>
          </a:lstStyle>
          <a:p/>
        </p:txBody>
      </p:sp>
      <p:sp>
        <p:nvSpPr>
          <p:cNvPr id="73" name="Google Shape;73;p13"/>
          <p:cNvSpPr txBox="1"/>
          <p:nvPr>
            <p:ph idx="6" type="subTitle"/>
          </p:nvPr>
        </p:nvSpPr>
        <p:spPr>
          <a:xfrm flipH="1">
            <a:off x="5152400" y="2245829"/>
            <a:ext cx="2680800" cy="650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Font typeface="Paytone One"/>
              <a:buNone/>
              <a:defRPr sz="2400">
                <a:latin typeface="Unica One"/>
                <a:ea typeface="Unica One"/>
                <a:cs typeface="Unica One"/>
                <a:sym typeface="Unica One"/>
              </a:defRPr>
            </a:lvl1pPr>
            <a:lvl2pPr lvl="1" rtl="0" algn="ctr">
              <a:lnSpc>
                <a:spcPct val="100000"/>
              </a:lnSpc>
              <a:spcBef>
                <a:spcPts val="0"/>
              </a:spcBef>
              <a:spcAft>
                <a:spcPts val="0"/>
              </a:spcAft>
              <a:buClr>
                <a:schemeClr val="lt1"/>
              </a:buClr>
              <a:buSzPts val="1400"/>
              <a:buFont typeface="Paytone One"/>
              <a:buNone/>
              <a:defRPr>
                <a:solidFill>
                  <a:schemeClr val="lt1"/>
                </a:solidFill>
                <a:latin typeface="Paytone One"/>
                <a:ea typeface="Paytone One"/>
                <a:cs typeface="Paytone One"/>
                <a:sym typeface="Paytone One"/>
              </a:defRPr>
            </a:lvl2pPr>
            <a:lvl3pPr lvl="2" rtl="0" algn="ctr">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3pPr>
            <a:lvl4pPr lvl="3" rtl="0" algn="ctr">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4pPr>
            <a:lvl5pPr lvl="4" rtl="0" algn="ctr">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5pPr>
            <a:lvl6pPr lvl="5" rtl="0" algn="ctr">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6pPr>
            <a:lvl7pPr lvl="6" rtl="0" algn="ctr">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7pPr>
            <a:lvl8pPr lvl="7" rtl="0" algn="ctr">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8pPr>
            <a:lvl9pPr lvl="8" rtl="0" algn="ctr">
              <a:lnSpc>
                <a:spcPct val="100000"/>
              </a:lnSpc>
              <a:spcBef>
                <a:spcPts val="0"/>
              </a:spcBef>
              <a:spcAft>
                <a:spcPts val="0"/>
              </a:spcAft>
              <a:buClr>
                <a:schemeClr val="lt1"/>
              </a:buClr>
              <a:buSzPts val="1200"/>
              <a:buFont typeface="Paytone One"/>
              <a:buNone/>
              <a:defRPr>
                <a:solidFill>
                  <a:schemeClr val="lt1"/>
                </a:solidFill>
                <a:latin typeface="Paytone One"/>
                <a:ea typeface="Paytone One"/>
                <a:cs typeface="Paytone One"/>
                <a:sym typeface="Paytone One"/>
              </a:defRPr>
            </a:lvl9pPr>
          </a:lstStyle>
          <a:p/>
        </p:txBody>
      </p:sp>
      <p:sp>
        <p:nvSpPr>
          <p:cNvPr id="74" name="Google Shape;74;p13"/>
          <p:cNvSpPr txBox="1"/>
          <p:nvPr>
            <p:ph hasCustomPrompt="1" idx="7" type="title"/>
          </p:nvPr>
        </p:nvSpPr>
        <p:spPr>
          <a:xfrm>
            <a:off x="3696239" y="2598675"/>
            <a:ext cx="13236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1"/>
              </a:buClr>
              <a:buSzPts val="5500"/>
              <a:buNone/>
              <a:defRPr sz="3600"/>
            </a:lvl1pPr>
            <a:lvl2pPr lvl="1" rtl="0" algn="ctr">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9pPr>
          </a:lstStyle>
          <a:p>
            <a:r>
              <a:t>xx%</a:t>
            </a:r>
          </a:p>
        </p:txBody>
      </p:sp>
      <p:sp>
        <p:nvSpPr>
          <p:cNvPr id="75" name="Google Shape;75;p13"/>
          <p:cNvSpPr txBox="1"/>
          <p:nvPr>
            <p:ph hasCustomPrompt="1" idx="8" type="title"/>
          </p:nvPr>
        </p:nvSpPr>
        <p:spPr>
          <a:xfrm>
            <a:off x="3696239" y="1371631"/>
            <a:ext cx="13236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1"/>
              </a:buClr>
              <a:buSzPts val="5500"/>
              <a:buNone/>
              <a:defRPr sz="3600"/>
            </a:lvl1pPr>
            <a:lvl2pPr lvl="1" rtl="0" algn="ctr">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accent1"/>
              </a:buClr>
              <a:buSzPts val="5500"/>
              <a:buFont typeface="Fira Sans Extra Condensed Medium"/>
              <a:buNone/>
              <a:defRPr sz="5500">
                <a:solidFill>
                  <a:schemeClr val="accent1"/>
                </a:solidFill>
                <a:latin typeface="Fira Sans Extra Condensed Medium"/>
                <a:ea typeface="Fira Sans Extra Condensed Medium"/>
                <a:cs typeface="Fira Sans Extra Condensed Medium"/>
                <a:sym typeface="Fira Sans Extra Condensed Medium"/>
              </a:defRPr>
            </a:lvl9pPr>
          </a:lstStyle>
          <a:p>
            <a:r>
              <a:t>xx%</a:t>
            </a:r>
          </a:p>
        </p:txBody>
      </p:sp>
      <p:sp>
        <p:nvSpPr>
          <p:cNvPr id="76" name="Google Shape;76;p13"/>
          <p:cNvSpPr txBox="1"/>
          <p:nvPr>
            <p:ph idx="9" type="title"/>
          </p:nvPr>
        </p:nvSpPr>
        <p:spPr>
          <a:xfrm>
            <a:off x="591875" y="339650"/>
            <a:ext cx="3123600" cy="6747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3000"/>
            </a:lvl1pPr>
            <a:lvl2pPr lvl="1" rtl="0">
              <a:spcBef>
                <a:spcPts val="0"/>
              </a:spcBef>
              <a:spcAft>
                <a:spcPts val="0"/>
              </a:spcAft>
              <a:buNone/>
              <a:defRPr b="1" sz="3000"/>
            </a:lvl2pPr>
            <a:lvl3pPr lvl="2" rtl="0">
              <a:spcBef>
                <a:spcPts val="0"/>
              </a:spcBef>
              <a:spcAft>
                <a:spcPts val="0"/>
              </a:spcAft>
              <a:buNone/>
              <a:defRPr b="1" sz="3000"/>
            </a:lvl3pPr>
            <a:lvl4pPr lvl="3" rtl="0">
              <a:spcBef>
                <a:spcPts val="0"/>
              </a:spcBef>
              <a:spcAft>
                <a:spcPts val="0"/>
              </a:spcAft>
              <a:buNone/>
              <a:defRPr b="1" sz="3000"/>
            </a:lvl4pPr>
            <a:lvl5pPr lvl="4" rtl="0">
              <a:spcBef>
                <a:spcPts val="0"/>
              </a:spcBef>
              <a:spcAft>
                <a:spcPts val="0"/>
              </a:spcAft>
              <a:buNone/>
              <a:defRPr b="1" sz="3000"/>
            </a:lvl5pPr>
            <a:lvl6pPr lvl="5" rtl="0">
              <a:spcBef>
                <a:spcPts val="0"/>
              </a:spcBef>
              <a:spcAft>
                <a:spcPts val="0"/>
              </a:spcAft>
              <a:buNone/>
              <a:defRPr b="1" sz="3000"/>
            </a:lvl6pPr>
            <a:lvl7pPr lvl="6" rtl="0">
              <a:spcBef>
                <a:spcPts val="0"/>
              </a:spcBef>
              <a:spcAft>
                <a:spcPts val="0"/>
              </a:spcAft>
              <a:buNone/>
              <a:defRPr b="1" sz="3000"/>
            </a:lvl7pPr>
            <a:lvl8pPr lvl="7" rtl="0">
              <a:spcBef>
                <a:spcPts val="0"/>
              </a:spcBef>
              <a:spcAft>
                <a:spcPts val="0"/>
              </a:spcAft>
              <a:buNone/>
              <a:defRPr b="1" sz="3000"/>
            </a:lvl8pPr>
            <a:lvl9pPr lvl="8" rtl="0">
              <a:spcBef>
                <a:spcPts val="0"/>
              </a:spcBef>
              <a:spcAft>
                <a:spcPts val="0"/>
              </a:spcAft>
              <a:buNone/>
              <a:defRPr b="1" sz="3000"/>
            </a:lvl9pPr>
          </a:lstStyle>
          <a:p/>
        </p:txBody>
      </p:sp>
      <p:sp>
        <p:nvSpPr>
          <p:cNvPr id="77" name="Google Shape;77;p13"/>
          <p:cNvSpPr txBox="1"/>
          <p:nvPr>
            <p:ph idx="12" type="sldNum"/>
          </p:nvPr>
        </p:nvSpPr>
        <p:spPr>
          <a:xfrm>
            <a:off x="8628200" y="440475"/>
            <a:ext cx="363600" cy="393600"/>
          </a:xfrm>
          <a:prstGeom prst="rect">
            <a:avLst/>
          </a:prstGeom>
          <a:noFill/>
          <a:ln>
            <a:noFill/>
          </a:ln>
        </p:spPr>
        <p:txBody>
          <a:bodyPr anchorCtr="0" anchor="ctr" bIns="91425" lIns="91425" spcFirstLastPara="1" rIns="91425" wrap="square" tIns="91425">
            <a:noAutofit/>
          </a:bodyPr>
          <a:lstStyle>
            <a:lvl1pPr lvl="0" rtl="0">
              <a:buNone/>
              <a:defRPr b="1" sz="1800"/>
            </a:lvl1pPr>
            <a:lvl2pPr lvl="1" rtl="0">
              <a:buNone/>
              <a:defRPr b="1" sz="1800"/>
            </a:lvl2pPr>
            <a:lvl3pPr lvl="2" rtl="0">
              <a:buNone/>
              <a:defRPr b="1" sz="1800"/>
            </a:lvl3pPr>
            <a:lvl4pPr lvl="3" rtl="0">
              <a:buNone/>
              <a:defRPr b="1" sz="1800"/>
            </a:lvl4pPr>
            <a:lvl5pPr lvl="4" rtl="0">
              <a:buNone/>
              <a:defRPr b="1" sz="1800"/>
            </a:lvl5pPr>
            <a:lvl6pPr lvl="5" rtl="0">
              <a:buNone/>
              <a:defRPr b="1" sz="1800"/>
            </a:lvl6pPr>
            <a:lvl7pPr lvl="6" rtl="0">
              <a:buNone/>
              <a:defRPr b="1" sz="1800"/>
            </a:lvl7pPr>
            <a:lvl8pPr lvl="7" rtl="0">
              <a:buNone/>
              <a:defRPr b="1" sz="1800"/>
            </a:lvl8pPr>
            <a:lvl9pPr lvl="8" rtl="0">
              <a:buNone/>
              <a:defRPr b="1" sz="18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hree columns">
  <p:cSld name="CUSTOM_1">
    <p:spTree>
      <p:nvGrpSpPr>
        <p:cNvPr id="78" name="Shape 78"/>
        <p:cNvGrpSpPr/>
        <p:nvPr/>
      </p:nvGrpSpPr>
      <p:grpSpPr>
        <a:xfrm>
          <a:off x="0" y="0"/>
          <a:ext cx="0" cy="0"/>
          <a:chOff x="0" y="0"/>
          <a:chExt cx="0" cy="0"/>
        </a:xfrm>
      </p:grpSpPr>
      <p:sp>
        <p:nvSpPr>
          <p:cNvPr id="79" name="Google Shape;79;p14"/>
          <p:cNvSpPr txBox="1"/>
          <p:nvPr>
            <p:ph type="ctrTitle"/>
          </p:nvPr>
        </p:nvSpPr>
        <p:spPr>
          <a:xfrm flipH="1">
            <a:off x="1041287" y="2622582"/>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80" name="Google Shape;80;p14"/>
          <p:cNvSpPr txBox="1"/>
          <p:nvPr>
            <p:ph idx="1" type="subTitle"/>
          </p:nvPr>
        </p:nvSpPr>
        <p:spPr>
          <a:xfrm flipH="1">
            <a:off x="805649" y="3200375"/>
            <a:ext cx="20319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81" name="Google Shape;81;p14"/>
          <p:cNvSpPr txBox="1"/>
          <p:nvPr>
            <p:ph idx="2" type="ctrTitle"/>
          </p:nvPr>
        </p:nvSpPr>
        <p:spPr>
          <a:xfrm flipH="1">
            <a:off x="3626702" y="2622582"/>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82" name="Google Shape;82;p14"/>
          <p:cNvSpPr txBox="1"/>
          <p:nvPr>
            <p:ph idx="3" type="subTitle"/>
          </p:nvPr>
        </p:nvSpPr>
        <p:spPr>
          <a:xfrm flipH="1">
            <a:off x="3195425" y="3200375"/>
            <a:ext cx="24234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83" name="Google Shape;83;p14"/>
          <p:cNvSpPr txBox="1"/>
          <p:nvPr>
            <p:ph idx="4" type="ctrTitle"/>
          </p:nvPr>
        </p:nvSpPr>
        <p:spPr>
          <a:xfrm flipH="1">
            <a:off x="6197840" y="2622582"/>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84" name="Google Shape;84;p14"/>
          <p:cNvSpPr txBox="1"/>
          <p:nvPr>
            <p:ph idx="5" type="subTitle"/>
          </p:nvPr>
        </p:nvSpPr>
        <p:spPr>
          <a:xfrm flipH="1">
            <a:off x="5976440" y="3200375"/>
            <a:ext cx="20034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85" name="Google Shape;85;p14"/>
          <p:cNvSpPr txBox="1"/>
          <p:nvPr>
            <p:ph idx="6" type="title"/>
          </p:nvPr>
        </p:nvSpPr>
        <p:spPr>
          <a:xfrm>
            <a:off x="591875" y="339650"/>
            <a:ext cx="3123600" cy="67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
        <p:nvSpPr>
          <p:cNvPr id="86" name="Google Shape;86;p14"/>
          <p:cNvSpPr/>
          <p:nvPr/>
        </p:nvSpPr>
        <p:spPr>
          <a:xfrm>
            <a:off x="8475950" y="0"/>
            <a:ext cx="6681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 name="Google Shape;87;p14"/>
          <p:cNvCxnSpPr/>
          <p:nvPr/>
        </p:nvCxnSpPr>
        <p:spPr>
          <a:xfrm>
            <a:off x="0" y="954825"/>
            <a:ext cx="9154500" cy="0"/>
          </a:xfrm>
          <a:prstGeom prst="straightConnector1">
            <a:avLst/>
          </a:prstGeom>
          <a:noFill/>
          <a:ln cap="flat" cmpd="sng" w="19050">
            <a:solidFill>
              <a:schemeClr val="dk1"/>
            </a:solidFill>
            <a:prstDash val="solid"/>
            <a:round/>
            <a:headEnd len="med" w="med" type="none"/>
            <a:tailEnd len="med" w="med" type="none"/>
          </a:ln>
        </p:spPr>
      </p:cxnSp>
      <p:sp>
        <p:nvSpPr>
          <p:cNvPr id="88" name="Google Shape;88;p14"/>
          <p:cNvSpPr txBox="1"/>
          <p:nvPr>
            <p:ph idx="12" type="sldNum"/>
          </p:nvPr>
        </p:nvSpPr>
        <p:spPr>
          <a:xfrm>
            <a:off x="8628200" y="440475"/>
            <a:ext cx="363600" cy="393600"/>
          </a:xfrm>
          <a:prstGeom prst="rect">
            <a:avLst/>
          </a:prstGeom>
          <a:noFill/>
          <a:ln>
            <a:noFill/>
          </a:ln>
        </p:spPr>
        <p:txBody>
          <a:bodyPr anchorCtr="0" anchor="ctr" bIns="91425" lIns="91425" spcFirstLastPara="1" rIns="91425" wrap="square" tIns="91425">
            <a:noAutofit/>
          </a:bodyPr>
          <a:lstStyle>
            <a:lvl1pPr lvl="0" rtl="0">
              <a:buNone/>
              <a:defRPr b="1" sz="1800"/>
            </a:lvl1pPr>
            <a:lvl2pPr lvl="1" rtl="0">
              <a:buNone/>
              <a:defRPr b="1" sz="1800"/>
            </a:lvl2pPr>
            <a:lvl3pPr lvl="2" rtl="0">
              <a:buNone/>
              <a:defRPr b="1" sz="1800"/>
            </a:lvl3pPr>
            <a:lvl4pPr lvl="3" rtl="0">
              <a:buNone/>
              <a:defRPr b="1" sz="1800"/>
            </a:lvl4pPr>
            <a:lvl5pPr lvl="4" rtl="0">
              <a:buNone/>
              <a:defRPr b="1" sz="1800"/>
            </a:lvl5pPr>
            <a:lvl6pPr lvl="5" rtl="0">
              <a:buNone/>
              <a:defRPr b="1" sz="1800"/>
            </a:lvl6pPr>
            <a:lvl7pPr lvl="6" rtl="0">
              <a:buNone/>
              <a:defRPr b="1" sz="1800"/>
            </a:lvl7pPr>
            <a:lvl8pPr lvl="7" rtl="0">
              <a:buNone/>
              <a:defRPr b="1" sz="1800"/>
            </a:lvl8pPr>
            <a:lvl9pPr lvl="8" rtl="0">
              <a:buNone/>
              <a:defRPr b="1" sz="18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2">
  <p:cSld name="CUSTOM_1_1_1">
    <p:spTree>
      <p:nvGrpSpPr>
        <p:cNvPr id="89" name="Shape 89"/>
        <p:cNvGrpSpPr/>
        <p:nvPr/>
      </p:nvGrpSpPr>
      <p:grpSpPr>
        <a:xfrm>
          <a:off x="0" y="0"/>
          <a:ext cx="0" cy="0"/>
          <a:chOff x="0" y="0"/>
          <a:chExt cx="0" cy="0"/>
        </a:xfrm>
      </p:grpSpPr>
      <p:sp>
        <p:nvSpPr>
          <p:cNvPr id="90" name="Google Shape;90;p15"/>
          <p:cNvSpPr txBox="1"/>
          <p:nvPr>
            <p:ph type="title"/>
          </p:nvPr>
        </p:nvSpPr>
        <p:spPr>
          <a:xfrm>
            <a:off x="591875" y="339650"/>
            <a:ext cx="3123600" cy="6747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3000"/>
            </a:lvl1pPr>
            <a:lvl2pPr lvl="1" rtl="0">
              <a:spcBef>
                <a:spcPts val="0"/>
              </a:spcBef>
              <a:spcAft>
                <a:spcPts val="0"/>
              </a:spcAft>
              <a:buNone/>
              <a:defRPr b="1" sz="3000"/>
            </a:lvl2pPr>
            <a:lvl3pPr lvl="2" rtl="0">
              <a:spcBef>
                <a:spcPts val="0"/>
              </a:spcBef>
              <a:spcAft>
                <a:spcPts val="0"/>
              </a:spcAft>
              <a:buNone/>
              <a:defRPr b="1" sz="3000"/>
            </a:lvl3pPr>
            <a:lvl4pPr lvl="3" rtl="0">
              <a:spcBef>
                <a:spcPts val="0"/>
              </a:spcBef>
              <a:spcAft>
                <a:spcPts val="0"/>
              </a:spcAft>
              <a:buNone/>
              <a:defRPr b="1" sz="3000"/>
            </a:lvl4pPr>
            <a:lvl5pPr lvl="4" rtl="0">
              <a:spcBef>
                <a:spcPts val="0"/>
              </a:spcBef>
              <a:spcAft>
                <a:spcPts val="0"/>
              </a:spcAft>
              <a:buNone/>
              <a:defRPr b="1" sz="3000"/>
            </a:lvl5pPr>
            <a:lvl6pPr lvl="5" rtl="0">
              <a:spcBef>
                <a:spcPts val="0"/>
              </a:spcBef>
              <a:spcAft>
                <a:spcPts val="0"/>
              </a:spcAft>
              <a:buNone/>
              <a:defRPr b="1" sz="3000"/>
            </a:lvl6pPr>
            <a:lvl7pPr lvl="6" rtl="0">
              <a:spcBef>
                <a:spcPts val="0"/>
              </a:spcBef>
              <a:spcAft>
                <a:spcPts val="0"/>
              </a:spcAft>
              <a:buNone/>
              <a:defRPr b="1" sz="3000"/>
            </a:lvl7pPr>
            <a:lvl8pPr lvl="7" rtl="0">
              <a:spcBef>
                <a:spcPts val="0"/>
              </a:spcBef>
              <a:spcAft>
                <a:spcPts val="0"/>
              </a:spcAft>
              <a:buNone/>
              <a:defRPr b="1" sz="3000"/>
            </a:lvl8pPr>
            <a:lvl9pPr lvl="8" rtl="0">
              <a:spcBef>
                <a:spcPts val="0"/>
              </a:spcBef>
              <a:spcAft>
                <a:spcPts val="0"/>
              </a:spcAft>
              <a:buNone/>
              <a:defRPr b="1" sz="3000"/>
            </a:lvl9pPr>
          </a:lstStyle>
          <a:p/>
        </p:txBody>
      </p:sp>
      <p:sp>
        <p:nvSpPr>
          <p:cNvPr id="91" name="Google Shape;91;p15"/>
          <p:cNvSpPr txBox="1"/>
          <p:nvPr>
            <p:ph idx="2" type="ctrTitle"/>
          </p:nvPr>
        </p:nvSpPr>
        <p:spPr>
          <a:xfrm flipH="1">
            <a:off x="1815873" y="1311963"/>
            <a:ext cx="19917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20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92" name="Google Shape;92;p15"/>
          <p:cNvSpPr txBox="1"/>
          <p:nvPr>
            <p:ph idx="1" type="subTitle"/>
          </p:nvPr>
        </p:nvSpPr>
        <p:spPr>
          <a:xfrm flipH="1">
            <a:off x="1816007" y="1754242"/>
            <a:ext cx="2114700" cy="63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93" name="Google Shape;93;p15"/>
          <p:cNvSpPr txBox="1"/>
          <p:nvPr>
            <p:ph idx="3" type="ctrTitle"/>
          </p:nvPr>
        </p:nvSpPr>
        <p:spPr>
          <a:xfrm flipH="1">
            <a:off x="5230645" y="1311965"/>
            <a:ext cx="15606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sz="20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94" name="Google Shape;94;p15"/>
          <p:cNvSpPr txBox="1"/>
          <p:nvPr>
            <p:ph idx="4" type="subTitle"/>
          </p:nvPr>
        </p:nvSpPr>
        <p:spPr>
          <a:xfrm flipH="1">
            <a:off x="4676545" y="1754242"/>
            <a:ext cx="2114700" cy="634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95" name="Google Shape;95;p15"/>
          <p:cNvSpPr/>
          <p:nvPr/>
        </p:nvSpPr>
        <p:spPr>
          <a:xfrm>
            <a:off x="8475950" y="0"/>
            <a:ext cx="6681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 name="Google Shape;96;p15"/>
          <p:cNvCxnSpPr/>
          <p:nvPr/>
        </p:nvCxnSpPr>
        <p:spPr>
          <a:xfrm>
            <a:off x="0" y="954825"/>
            <a:ext cx="9154500" cy="0"/>
          </a:xfrm>
          <a:prstGeom prst="straightConnector1">
            <a:avLst/>
          </a:prstGeom>
          <a:noFill/>
          <a:ln cap="flat" cmpd="sng" w="19050">
            <a:solidFill>
              <a:schemeClr val="dk1"/>
            </a:solidFill>
            <a:prstDash val="solid"/>
            <a:round/>
            <a:headEnd len="med" w="med" type="none"/>
            <a:tailEnd len="med" w="med" type="none"/>
          </a:ln>
        </p:spPr>
      </p:cxnSp>
      <p:sp>
        <p:nvSpPr>
          <p:cNvPr id="97" name="Google Shape;97;p15"/>
          <p:cNvSpPr txBox="1"/>
          <p:nvPr>
            <p:ph idx="12" type="sldNum"/>
          </p:nvPr>
        </p:nvSpPr>
        <p:spPr>
          <a:xfrm>
            <a:off x="8628200" y="440475"/>
            <a:ext cx="363600" cy="393600"/>
          </a:xfrm>
          <a:prstGeom prst="rect">
            <a:avLst/>
          </a:prstGeom>
          <a:noFill/>
          <a:ln>
            <a:noFill/>
          </a:ln>
        </p:spPr>
        <p:txBody>
          <a:bodyPr anchorCtr="0" anchor="ctr" bIns="91425" lIns="91425" spcFirstLastPara="1" rIns="91425" wrap="square" tIns="91425">
            <a:noAutofit/>
          </a:bodyPr>
          <a:lstStyle>
            <a:lvl1pPr lvl="0" rtl="0">
              <a:buNone/>
              <a:defRPr b="1" sz="1800"/>
            </a:lvl1pPr>
            <a:lvl2pPr lvl="1" rtl="0">
              <a:buNone/>
              <a:defRPr b="1" sz="1800"/>
            </a:lvl2pPr>
            <a:lvl3pPr lvl="2" rtl="0">
              <a:buNone/>
              <a:defRPr b="1" sz="1800"/>
            </a:lvl3pPr>
            <a:lvl4pPr lvl="3" rtl="0">
              <a:buNone/>
              <a:defRPr b="1" sz="1800"/>
            </a:lvl4pPr>
            <a:lvl5pPr lvl="4" rtl="0">
              <a:buNone/>
              <a:defRPr b="1" sz="1800"/>
            </a:lvl5pPr>
            <a:lvl6pPr lvl="5" rtl="0">
              <a:buNone/>
              <a:defRPr b="1" sz="1800"/>
            </a:lvl6pPr>
            <a:lvl7pPr lvl="6" rtl="0">
              <a:buNone/>
              <a:defRPr b="1" sz="1800"/>
            </a:lvl7pPr>
            <a:lvl8pPr lvl="7" rtl="0">
              <a:buNone/>
              <a:defRPr b="1" sz="1800"/>
            </a:lvl8pPr>
            <a:lvl9pPr lvl="8" rtl="0">
              <a:buNone/>
              <a:defRPr b="1" sz="18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four columns ">
  <p:cSld name="CUSTOM_2">
    <p:spTree>
      <p:nvGrpSpPr>
        <p:cNvPr id="98" name="Shape 98"/>
        <p:cNvGrpSpPr/>
        <p:nvPr/>
      </p:nvGrpSpPr>
      <p:grpSpPr>
        <a:xfrm>
          <a:off x="0" y="0"/>
          <a:ext cx="0" cy="0"/>
          <a:chOff x="0" y="0"/>
          <a:chExt cx="0" cy="0"/>
        </a:xfrm>
      </p:grpSpPr>
      <p:sp>
        <p:nvSpPr>
          <p:cNvPr id="99" name="Google Shape;99;p16"/>
          <p:cNvSpPr/>
          <p:nvPr/>
        </p:nvSpPr>
        <p:spPr>
          <a:xfrm>
            <a:off x="8475950" y="0"/>
            <a:ext cx="6681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 name="Google Shape;100;p16"/>
          <p:cNvCxnSpPr/>
          <p:nvPr/>
        </p:nvCxnSpPr>
        <p:spPr>
          <a:xfrm>
            <a:off x="0" y="954825"/>
            <a:ext cx="9154500" cy="0"/>
          </a:xfrm>
          <a:prstGeom prst="straightConnector1">
            <a:avLst/>
          </a:prstGeom>
          <a:noFill/>
          <a:ln cap="flat" cmpd="sng" w="19050">
            <a:solidFill>
              <a:schemeClr val="dk1"/>
            </a:solidFill>
            <a:prstDash val="solid"/>
            <a:round/>
            <a:headEnd len="med" w="med" type="none"/>
            <a:tailEnd len="med" w="med" type="none"/>
          </a:ln>
        </p:spPr>
      </p:cxnSp>
      <p:sp>
        <p:nvSpPr>
          <p:cNvPr id="101" name="Google Shape;101;p16"/>
          <p:cNvSpPr txBox="1"/>
          <p:nvPr>
            <p:ph type="ctrTitle"/>
          </p:nvPr>
        </p:nvSpPr>
        <p:spPr>
          <a:xfrm flipH="1">
            <a:off x="1742877" y="1446225"/>
            <a:ext cx="2032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02" name="Google Shape;102;p16"/>
          <p:cNvSpPr txBox="1"/>
          <p:nvPr>
            <p:ph idx="1" type="subTitle"/>
          </p:nvPr>
        </p:nvSpPr>
        <p:spPr>
          <a:xfrm flipH="1">
            <a:off x="1742918" y="1868512"/>
            <a:ext cx="2376900" cy="87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03" name="Google Shape;103;p16"/>
          <p:cNvSpPr txBox="1"/>
          <p:nvPr>
            <p:ph idx="2" type="ctrTitle"/>
          </p:nvPr>
        </p:nvSpPr>
        <p:spPr>
          <a:xfrm flipH="1">
            <a:off x="5378648" y="1446225"/>
            <a:ext cx="20775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04" name="Google Shape;104;p16"/>
          <p:cNvSpPr txBox="1"/>
          <p:nvPr>
            <p:ph idx="3" type="subTitle"/>
          </p:nvPr>
        </p:nvSpPr>
        <p:spPr>
          <a:xfrm flipH="1">
            <a:off x="5378599" y="1870850"/>
            <a:ext cx="2499300" cy="87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05" name="Google Shape;105;p16"/>
          <p:cNvSpPr txBox="1"/>
          <p:nvPr>
            <p:ph idx="4" type="ctrTitle"/>
          </p:nvPr>
        </p:nvSpPr>
        <p:spPr>
          <a:xfrm flipH="1">
            <a:off x="1742975" y="3180575"/>
            <a:ext cx="2262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06" name="Google Shape;106;p16"/>
          <p:cNvSpPr txBox="1"/>
          <p:nvPr>
            <p:ph idx="5" type="subTitle"/>
          </p:nvPr>
        </p:nvSpPr>
        <p:spPr>
          <a:xfrm flipH="1">
            <a:off x="1730066" y="3603468"/>
            <a:ext cx="2262300" cy="87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07" name="Google Shape;107;p16"/>
          <p:cNvSpPr txBox="1"/>
          <p:nvPr>
            <p:ph idx="6" type="ctrTitle"/>
          </p:nvPr>
        </p:nvSpPr>
        <p:spPr>
          <a:xfrm flipH="1">
            <a:off x="5378522" y="3180575"/>
            <a:ext cx="2499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08" name="Google Shape;108;p16"/>
          <p:cNvSpPr txBox="1"/>
          <p:nvPr>
            <p:ph idx="7" type="subTitle"/>
          </p:nvPr>
        </p:nvSpPr>
        <p:spPr>
          <a:xfrm flipH="1">
            <a:off x="5365671" y="3603468"/>
            <a:ext cx="2425500" cy="87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09" name="Google Shape;109;p16"/>
          <p:cNvSpPr txBox="1"/>
          <p:nvPr>
            <p:ph idx="8" type="title"/>
          </p:nvPr>
        </p:nvSpPr>
        <p:spPr>
          <a:xfrm>
            <a:off x="591875" y="339650"/>
            <a:ext cx="3123600" cy="6747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3000"/>
            </a:lvl1pPr>
            <a:lvl2pPr lvl="1" rtl="0">
              <a:spcBef>
                <a:spcPts val="0"/>
              </a:spcBef>
              <a:spcAft>
                <a:spcPts val="0"/>
              </a:spcAft>
              <a:buNone/>
              <a:defRPr b="1" sz="3000"/>
            </a:lvl2pPr>
            <a:lvl3pPr lvl="2" rtl="0">
              <a:spcBef>
                <a:spcPts val="0"/>
              </a:spcBef>
              <a:spcAft>
                <a:spcPts val="0"/>
              </a:spcAft>
              <a:buNone/>
              <a:defRPr b="1" sz="3000"/>
            </a:lvl3pPr>
            <a:lvl4pPr lvl="3" rtl="0">
              <a:spcBef>
                <a:spcPts val="0"/>
              </a:spcBef>
              <a:spcAft>
                <a:spcPts val="0"/>
              </a:spcAft>
              <a:buNone/>
              <a:defRPr b="1" sz="3000"/>
            </a:lvl4pPr>
            <a:lvl5pPr lvl="4" rtl="0">
              <a:spcBef>
                <a:spcPts val="0"/>
              </a:spcBef>
              <a:spcAft>
                <a:spcPts val="0"/>
              </a:spcAft>
              <a:buNone/>
              <a:defRPr b="1" sz="3000"/>
            </a:lvl5pPr>
            <a:lvl6pPr lvl="5" rtl="0">
              <a:spcBef>
                <a:spcPts val="0"/>
              </a:spcBef>
              <a:spcAft>
                <a:spcPts val="0"/>
              </a:spcAft>
              <a:buNone/>
              <a:defRPr b="1" sz="3000"/>
            </a:lvl6pPr>
            <a:lvl7pPr lvl="6" rtl="0">
              <a:spcBef>
                <a:spcPts val="0"/>
              </a:spcBef>
              <a:spcAft>
                <a:spcPts val="0"/>
              </a:spcAft>
              <a:buNone/>
              <a:defRPr b="1" sz="3000"/>
            </a:lvl7pPr>
            <a:lvl8pPr lvl="7" rtl="0">
              <a:spcBef>
                <a:spcPts val="0"/>
              </a:spcBef>
              <a:spcAft>
                <a:spcPts val="0"/>
              </a:spcAft>
              <a:buNone/>
              <a:defRPr b="1" sz="3000"/>
            </a:lvl8pPr>
            <a:lvl9pPr lvl="8" rtl="0">
              <a:spcBef>
                <a:spcPts val="0"/>
              </a:spcBef>
              <a:spcAft>
                <a:spcPts val="0"/>
              </a:spcAft>
              <a:buNone/>
              <a:defRPr b="1" sz="3000"/>
            </a:lvl9pPr>
          </a:lstStyle>
          <a:p/>
        </p:txBody>
      </p:sp>
      <p:sp>
        <p:nvSpPr>
          <p:cNvPr id="110" name="Google Shape;110;p16"/>
          <p:cNvSpPr txBox="1"/>
          <p:nvPr>
            <p:ph idx="12" type="sldNum"/>
          </p:nvPr>
        </p:nvSpPr>
        <p:spPr>
          <a:xfrm>
            <a:off x="8628200" y="440475"/>
            <a:ext cx="363600" cy="393600"/>
          </a:xfrm>
          <a:prstGeom prst="rect">
            <a:avLst/>
          </a:prstGeom>
          <a:noFill/>
          <a:ln>
            <a:noFill/>
          </a:ln>
        </p:spPr>
        <p:txBody>
          <a:bodyPr anchorCtr="0" anchor="ctr" bIns="91425" lIns="91425" spcFirstLastPara="1" rIns="91425" wrap="square" tIns="91425">
            <a:noAutofit/>
          </a:bodyPr>
          <a:lstStyle>
            <a:lvl1pPr lvl="0" rtl="0">
              <a:buNone/>
              <a:defRPr b="1" sz="1800"/>
            </a:lvl1pPr>
            <a:lvl2pPr lvl="1" rtl="0">
              <a:buNone/>
              <a:defRPr b="1" sz="1800"/>
            </a:lvl2pPr>
            <a:lvl3pPr lvl="2" rtl="0">
              <a:buNone/>
              <a:defRPr b="1" sz="1800"/>
            </a:lvl3pPr>
            <a:lvl4pPr lvl="3" rtl="0">
              <a:buNone/>
              <a:defRPr b="1" sz="1800"/>
            </a:lvl4pPr>
            <a:lvl5pPr lvl="4" rtl="0">
              <a:buNone/>
              <a:defRPr b="1" sz="1800"/>
            </a:lvl5pPr>
            <a:lvl6pPr lvl="5" rtl="0">
              <a:buNone/>
              <a:defRPr b="1" sz="1800"/>
            </a:lvl6pPr>
            <a:lvl7pPr lvl="6" rtl="0">
              <a:buNone/>
              <a:defRPr b="1" sz="1800"/>
            </a:lvl7pPr>
            <a:lvl8pPr lvl="7" rtl="0">
              <a:buNone/>
              <a:defRPr b="1" sz="1800"/>
            </a:lvl8pPr>
            <a:lvl9pPr lvl="8" rtl="0">
              <a:buNone/>
              <a:defRPr b="1" sz="18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six columns">
  <p:cSld name="CUSTOM_3">
    <p:spTree>
      <p:nvGrpSpPr>
        <p:cNvPr id="111" name="Shape 111"/>
        <p:cNvGrpSpPr/>
        <p:nvPr/>
      </p:nvGrpSpPr>
      <p:grpSpPr>
        <a:xfrm>
          <a:off x="0" y="0"/>
          <a:ext cx="0" cy="0"/>
          <a:chOff x="0" y="0"/>
          <a:chExt cx="0" cy="0"/>
        </a:xfrm>
      </p:grpSpPr>
      <p:sp>
        <p:nvSpPr>
          <p:cNvPr id="112" name="Google Shape;112;p17"/>
          <p:cNvSpPr txBox="1"/>
          <p:nvPr>
            <p:ph type="ctrTitle"/>
          </p:nvPr>
        </p:nvSpPr>
        <p:spPr>
          <a:xfrm flipH="1">
            <a:off x="720000" y="1539825"/>
            <a:ext cx="19755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20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13" name="Google Shape;113;p17"/>
          <p:cNvSpPr txBox="1"/>
          <p:nvPr>
            <p:ph idx="1" type="subTitle"/>
          </p:nvPr>
        </p:nvSpPr>
        <p:spPr>
          <a:xfrm flipH="1">
            <a:off x="720111" y="1974151"/>
            <a:ext cx="2114700" cy="63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14" name="Google Shape;114;p17"/>
          <p:cNvSpPr txBox="1"/>
          <p:nvPr>
            <p:ph idx="2" type="ctrTitle"/>
          </p:nvPr>
        </p:nvSpPr>
        <p:spPr>
          <a:xfrm flipH="1">
            <a:off x="3362259" y="1539828"/>
            <a:ext cx="15606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20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15" name="Google Shape;115;p17"/>
          <p:cNvSpPr txBox="1"/>
          <p:nvPr>
            <p:ph idx="3" type="subTitle"/>
          </p:nvPr>
        </p:nvSpPr>
        <p:spPr>
          <a:xfrm flipH="1">
            <a:off x="3362259" y="1974151"/>
            <a:ext cx="2114700" cy="63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16" name="Google Shape;116;p17"/>
          <p:cNvSpPr txBox="1"/>
          <p:nvPr>
            <p:ph idx="4" type="ctrTitle"/>
          </p:nvPr>
        </p:nvSpPr>
        <p:spPr>
          <a:xfrm flipH="1">
            <a:off x="5997071" y="1539828"/>
            <a:ext cx="15606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20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17" name="Google Shape;117;p17"/>
          <p:cNvSpPr txBox="1"/>
          <p:nvPr>
            <p:ph idx="5" type="subTitle"/>
          </p:nvPr>
        </p:nvSpPr>
        <p:spPr>
          <a:xfrm flipH="1">
            <a:off x="5997071" y="1974151"/>
            <a:ext cx="2114700" cy="63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18" name="Google Shape;118;p17"/>
          <p:cNvSpPr txBox="1"/>
          <p:nvPr>
            <p:ph idx="6" type="ctrTitle"/>
          </p:nvPr>
        </p:nvSpPr>
        <p:spPr>
          <a:xfrm flipH="1">
            <a:off x="694458" y="3304997"/>
            <a:ext cx="15606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b="1" sz="20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19" name="Google Shape;119;p17"/>
          <p:cNvSpPr txBox="1"/>
          <p:nvPr>
            <p:ph idx="7" type="subTitle"/>
          </p:nvPr>
        </p:nvSpPr>
        <p:spPr>
          <a:xfrm flipH="1">
            <a:off x="694983" y="3739633"/>
            <a:ext cx="2114700" cy="76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20" name="Google Shape;120;p17"/>
          <p:cNvSpPr txBox="1"/>
          <p:nvPr>
            <p:ph idx="8" type="ctrTitle"/>
          </p:nvPr>
        </p:nvSpPr>
        <p:spPr>
          <a:xfrm flipH="1">
            <a:off x="3362256" y="3304997"/>
            <a:ext cx="15606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b="1" sz="20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21" name="Google Shape;121;p17"/>
          <p:cNvSpPr txBox="1"/>
          <p:nvPr>
            <p:ph idx="9" type="subTitle"/>
          </p:nvPr>
        </p:nvSpPr>
        <p:spPr>
          <a:xfrm flipH="1">
            <a:off x="3362781" y="3739633"/>
            <a:ext cx="2114700" cy="76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22" name="Google Shape;122;p17"/>
          <p:cNvSpPr txBox="1"/>
          <p:nvPr>
            <p:ph idx="13" type="ctrTitle"/>
          </p:nvPr>
        </p:nvSpPr>
        <p:spPr>
          <a:xfrm flipH="1">
            <a:off x="6028989" y="3304994"/>
            <a:ext cx="21147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b="1" sz="20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23" name="Google Shape;123;p17"/>
          <p:cNvSpPr txBox="1"/>
          <p:nvPr>
            <p:ph idx="14" type="subTitle"/>
          </p:nvPr>
        </p:nvSpPr>
        <p:spPr>
          <a:xfrm flipH="1">
            <a:off x="6029514" y="3739633"/>
            <a:ext cx="2114700" cy="76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24" name="Google Shape;124;p17"/>
          <p:cNvSpPr txBox="1"/>
          <p:nvPr>
            <p:ph idx="15" type="title"/>
          </p:nvPr>
        </p:nvSpPr>
        <p:spPr>
          <a:xfrm>
            <a:off x="591875" y="339650"/>
            <a:ext cx="3123600" cy="67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
        <p:nvSpPr>
          <p:cNvPr id="125" name="Google Shape;125;p17"/>
          <p:cNvSpPr/>
          <p:nvPr/>
        </p:nvSpPr>
        <p:spPr>
          <a:xfrm>
            <a:off x="8475950" y="0"/>
            <a:ext cx="6681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6" name="Google Shape;126;p17"/>
          <p:cNvCxnSpPr/>
          <p:nvPr/>
        </p:nvCxnSpPr>
        <p:spPr>
          <a:xfrm>
            <a:off x="0" y="954825"/>
            <a:ext cx="9154500" cy="0"/>
          </a:xfrm>
          <a:prstGeom prst="straightConnector1">
            <a:avLst/>
          </a:prstGeom>
          <a:noFill/>
          <a:ln cap="flat" cmpd="sng" w="19050">
            <a:solidFill>
              <a:schemeClr val="dk1"/>
            </a:solidFill>
            <a:prstDash val="solid"/>
            <a:round/>
            <a:headEnd len="med" w="med" type="none"/>
            <a:tailEnd len="med" w="med" type="none"/>
          </a:ln>
        </p:spPr>
      </p:cxnSp>
      <p:sp>
        <p:nvSpPr>
          <p:cNvPr id="127" name="Google Shape;127;p17"/>
          <p:cNvSpPr txBox="1"/>
          <p:nvPr>
            <p:ph idx="12" type="sldNum"/>
          </p:nvPr>
        </p:nvSpPr>
        <p:spPr>
          <a:xfrm>
            <a:off x="8628200" y="440475"/>
            <a:ext cx="363600" cy="393600"/>
          </a:xfrm>
          <a:prstGeom prst="rect">
            <a:avLst/>
          </a:prstGeom>
          <a:noFill/>
          <a:ln>
            <a:noFill/>
          </a:ln>
        </p:spPr>
        <p:txBody>
          <a:bodyPr anchorCtr="0" anchor="ctr" bIns="91425" lIns="91425" spcFirstLastPara="1" rIns="91425" wrap="square" tIns="91425">
            <a:noAutofit/>
          </a:bodyPr>
          <a:lstStyle>
            <a:lvl1pPr lvl="0" rtl="0">
              <a:buNone/>
              <a:defRPr b="1" sz="1800"/>
            </a:lvl1pPr>
            <a:lvl2pPr lvl="1" rtl="0">
              <a:buNone/>
              <a:defRPr b="1" sz="1800"/>
            </a:lvl2pPr>
            <a:lvl3pPr lvl="2" rtl="0">
              <a:buNone/>
              <a:defRPr b="1" sz="1800"/>
            </a:lvl3pPr>
            <a:lvl4pPr lvl="3" rtl="0">
              <a:buNone/>
              <a:defRPr b="1" sz="1800"/>
            </a:lvl4pPr>
            <a:lvl5pPr lvl="4" rtl="0">
              <a:buNone/>
              <a:defRPr b="1" sz="1800"/>
            </a:lvl5pPr>
            <a:lvl6pPr lvl="5" rtl="0">
              <a:buNone/>
              <a:defRPr b="1" sz="1800"/>
            </a:lvl6pPr>
            <a:lvl7pPr lvl="6" rtl="0">
              <a:buNone/>
              <a:defRPr b="1" sz="1800"/>
            </a:lvl7pPr>
            <a:lvl8pPr lvl="7" rtl="0">
              <a:buNone/>
              <a:defRPr b="1" sz="1800"/>
            </a:lvl8pPr>
            <a:lvl9pPr lvl="8" rtl="0">
              <a:buNone/>
              <a:defRPr b="1" sz="18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mall numbers">
  <p:cSld name="CUSTOM_4">
    <p:spTree>
      <p:nvGrpSpPr>
        <p:cNvPr id="128" name="Shape 128"/>
        <p:cNvGrpSpPr/>
        <p:nvPr/>
      </p:nvGrpSpPr>
      <p:grpSpPr>
        <a:xfrm>
          <a:off x="0" y="0"/>
          <a:ext cx="0" cy="0"/>
          <a:chOff x="0" y="0"/>
          <a:chExt cx="0" cy="0"/>
        </a:xfrm>
      </p:grpSpPr>
      <p:sp>
        <p:nvSpPr>
          <p:cNvPr id="129" name="Google Shape;129;p18"/>
          <p:cNvSpPr txBox="1"/>
          <p:nvPr>
            <p:ph hasCustomPrompt="1" type="title"/>
          </p:nvPr>
        </p:nvSpPr>
        <p:spPr>
          <a:xfrm>
            <a:off x="1276350" y="3151400"/>
            <a:ext cx="2808000" cy="965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200"/>
              <a:buNone/>
              <a:defRPr sz="36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130" name="Google Shape;130;p18"/>
          <p:cNvSpPr txBox="1"/>
          <p:nvPr>
            <p:ph idx="1" type="subTitle"/>
          </p:nvPr>
        </p:nvSpPr>
        <p:spPr>
          <a:xfrm flipH="1">
            <a:off x="1713600" y="3904575"/>
            <a:ext cx="1933500" cy="57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31" name="Google Shape;131;p18"/>
          <p:cNvSpPr txBox="1"/>
          <p:nvPr>
            <p:ph hasCustomPrompt="1" idx="2" type="title"/>
          </p:nvPr>
        </p:nvSpPr>
        <p:spPr>
          <a:xfrm>
            <a:off x="1276350" y="1877425"/>
            <a:ext cx="2808000" cy="965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200"/>
              <a:buNone/>
              <a:defRPr sz="36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132" name="Google Shape;132;p18"/>
          <p:cNvSpPr txBox="1"/>
          <p:nvPr>
            <p:ph idx="3" type="subTitle"/>
          </p:nvPr>
        </p:nvSpPr>
        <p:spPr>
          <a:xfrm flipH="1">
            <a:off x="1713600" y="2630600"/>
            <a:ext cx="1933500" cy="57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33" name="Google Shape;133;p18"/>
          <p:cNvSpPr txBox="1"/>
          <p:nvPr>
            <p:ph idx="4" type="title"/>
          </p:nvPr>
        </p:nvSpPr>
        <p:spPr>
          <a:xfrm>
            <a:off x="591875" y="339650"/>
            <a:ext cx="3123600" cy="6747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3000"/>
            </a:lvl1pPr>
            <a:lvl2pPr lvl="1" rtl="0">
              <a:spcBef>
                <a:spcPts val="0"/>
              </a:spcBef>
              <a:spcAft>
                <a:spcPts val="0"/>
              </a:spcAft>
              <a:buNone/>
              <a:defRPr b="1" sz="3000"/>
            </a:lvl2pPr>
            <a:lvl3pPr lvl="2" rtl="0">
              <a:spcBef>
                <a:spcPts val="0"/>
              </a:spcBef>
              <a:spcAft>
                <a:spcPts val="0"/>
              </a:spcAft>
              <a:buNone/>
              <a:defRPr b="1" sz="3000"/>
            </a:lvl3pPr>
            <a:lvl4pPr lvl="3" rtl="0">
              <a:spcBef>
                <a:spcPts val="0"/>
              </a:spcBef>
              <a:spcAft>
                <a:spcPts val="0"/>
              </a:spcAft>
              <a:buNone/>
              <a:defRPr b="1" sz="3000"/>
            </a:lvl4pPr>
            <a:lvl5pPr lvl="4" rtl="0">
              <a:spcBef>
                <a:spcPts val="0"/>
              </a:spcBef>
              <a:spcAft>
                <a:spcPts val="0"/>
              </a:spcAft>
              <a:buNone/>
              <a:defRPr b="1" sz="3000"/>
            </a:lvl5pPr>
            <a:lvl6pPr lvl="5" rtl="0">
              <a:spcBef>
                <a:spcPts val="0"/>
              </a:spcBef>
              <a:spcAft>
                <a:spcPts val="0"/>
              </a:spcAft>
              <a:buNone/>
              <a:defRPr b="1" sz="3000"/>
            </a:lvl6pPr>
            <a:lvl7pPr lvl="6" rtl="0">
              <a:spcBef>
                <a:spcPts val="0"/>
              </a:spcBef>
              <a:spcAft>
                <a:spcPts val="0"/>
              </a:spcAft>
              <a:buNone/>
              <a:defRPr b="1" sz="3000"/>
            </a:lvl7pPr>
            <a:lvl8pPr lvl="7" rtl="0">
              <a:spcBef>
                <a:spcPts val="0"/>
              </a:spcBef>
              <a:spcAft>
                <a:spcPts val="0"/>
              </a:spcAft>
              <a:buNone/>
              <a:defRPr b="1" sz="3000"/>
            </a:lvl8pPr>
            <a:lvl9pPr lvl="8" rtl="0">
              <a:spcBef>
                <a:spcPts val="0"/>
              </a:spcBef>
              <a:spcAft>
                <a:spcPts val="0"/>
              </a:spcAft>
              <a:buNone/>
              <a:defRPr b="1" sz="3000"/>
            </a:lvl9pPr>
          </a:lstStyle>
          <a:p/>
        </p:txBody>
      </p:sp>
      <p:sp>
        <p:nvSpPr>
          <p:cNvPr id="134" name="Google Shape;134;p18"/>
          <p:cNvSpPr txBox="1"/>
          <p:nvPr>
            <p:ph idx="5" type="subTitle"/>
          </p:nvPr>
        </p:nvSpPr>
        <p:spPr>
          <a:xfrm flipH="1">
            <a:off x="603900" y="1079975"/>
            <a:ext cx="4152900" cy="67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35" name="Google Shape;135;p18"/>
          <p:cNvSpPr txBox="1"/>
          <p:nvPr>
            <p:ph hasCustomPrompt="1" idx="6" type="title"/>
          </p:nvPr>
        </p:nvSpPr>
        <p:spPr>
          <a:xfrm flipH="1">
            <a:off x="4774350" y="2630600"/>
            <a:ext cx="2808000" cy="965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200"/>
              <a:buNone/>
              <a:defRPr b="1" sz="4800">
                <a:solidFill>
                  <a:schemeClr val="lt1"/>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136" name="Google Shape;136;p18"/>
          <p:cNvSpPr txBox="1"/>
          <p:nvPr>
            <p:ph idx="7" type="subTitle"/>
          </p:nvPr>
        </p:nvSpPr>
        <p:spPr>
          <a:xfrm flipH="1">
            <a:off x="5211600" y="3383775"/>
            <a:ext cx="1933500" cy="57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37" name="Google Shape;137;p18"/>
          <p:cNvSpPr/>
          <p:nvPr/>
        </p:nvSpPr>
        <p:spPr>
          <a:xfrm>
            <a:off x="8475950" y="0"/>
            <a:ext cx="6681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8" name="Google Shape;138;p18"/>
          <p:cNvCxnSpPr/>
          <p:nvPr/>
        </p:nvCxnSpPr>
        <p:spPr>
          <a:xfrm>
            <a:off x="0" y="954825"/>
            <a:ext cx="9154500" cy="0"/>
          </a:xfrm>
          <a:prstGeom prst="straightConnector1">
            <a:avLst/>
          </a:prstGeom>
          <a:noFill/>
          <a:ln cap="flat" cmpd="sng" w="19050">
            <a:solidFill>
              <a:schemeClr val="dk1"/>
            </a:solidFill>
            <a:prstDash val="solid"/>
            <a:round/>
            <a:headEnd len="med" w="med" type="none"/>
            <a:tailEnd len="med" w="med" type="none"/>
          </a:ln>
        </p:spPr>
      </p:cxnSp>
      <p:sp>
        <p:nvSpPr>
          <p:cNvPr id="139" name="Google Shape;139;p18"/>
          <p:cNvSpPr txBox="1"/>
          <p:nvPr>
            <p:ph idx="12" type="sldNum"/>
          </p:nvPr>
        </p:nvSpPr>
        <p:spPr>
          <a:xfrm>
            <a:off x="8628200" y="440475"/>
            <a:ext cx="363600" cy="393600"/>
          </a:xfrm>
          <a:prstGeom prst="rect">
            <a:avLst/>
          </a:prstGeom>
          <a:noFill/>
          <a:ln>
            <a:noFill/>
          </a:ln>
        </p:spPr>
        <p:txBody>
          <a:bodyPr anchorCtr="0" anchor="ctr" bIns="91425" lIns="91425" spcFirstLastPara="1" rIns="91425" wrap="square" tIns="91425">
            <a:noAutofit/>
          </a:bodyPr>
          <a:lstStyle>
            <a:lvl1pPr lvl="0" rtl="0">
              <a:buNone/>
              <a:defRPr b="1" sz="1800"/>
            </a:lvl1pPr>
            <a:lvl2pPr lvl="1" rtl="0">
              <a:buNone/>
              <a:defRPr b="1" sz="1800"/>
            </a:lvl2pPr>
            <a:lvl3pPr lvl="2" rtl="0">
              <a:buNone/>
              <a:defRPr b="1" sz="1800"/>
            </a:lvl3pPr>
            <a:lvl4pPr lvl="3" rtl="0">
              <a:buNone/>
              <a:defRPr b="1" sz="1800"/>
            </a:lvl4pPr>
            <a:lvl5pPr lvl="4" rtl="0">
              <a:buNone/>
              <a:defRPr b="1" sz="1800"/>
            </a:lvl5pPr>
            <a:lvl6pPr lvl="5" rtl="0">
              <a:buNone/>
              <a:defRPr b="1" sz="1800"/>
            </a:lvl6pPr>
            <a:lvl7pPr lvl="6" rtl="0">
              <a:buNone/>
              <a:defRPr b="1" sz="1800"/>
            </a:lvl7pPr>
            <a:lvl8pPr lvl="7" rtl="0">
              <a:buNone/>
              <a:defRPr b="1" sz="1800"/>
            </a:lvl8pPr>
            <a:lvl9pPr lvl="8" rtl="0">
              <a:buNone/>
              <a:defRPr b="1" sz="18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er 2">
  <p:cSld name="CUSTOM_6">
    <p:spTree>
      <p:nvGrpSpPr>
        <p:cNvPr id="140" name="Shape 140"/>
        <p:cNvGrpSpPr/>
        <p:nvPr/>
      </p:nvGrpSpPr>
      <p:grpSpPr>
        <a:xfrm>
          <a:off x="0" y="0"/>
          <a:ext cx="0" cy="0"/>
          <a:chOff x="0" y="0"/>
          <a:chExt cx="0" cy="0"/>
        </a:xfrm>
      </p:grpSpPr>
      <p:sp>
        <p:nvSpPr>
          <p:cNvPr id="141" name="Google Shape;141;p19"/>
          <p:cNvSpPr/>
          <p:nvPr/>
        </p:nvSpPr>
        <p:spPr>
          <a:xfrm>
            <a:off x="0" y="0"/>
            <a:ext cx="39891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9"/>
          <p:cNvSpPr txBox="1"/>
          <p:nvPr>
            <p:ph type="ctrTitle"/>
          </p:nvPr>
        </p:nvSpPr>
        <p:spPr>
          <a:xfrm flipH="1">
            <a:off x="4688532" y="1306513"/>
            <a:ext cx="4405500" cy="2378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b="1" sz="6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3" name="Google Shape;143;p19"/>
          <p:cNvSpPr txBox="1"/>
          <p:nvPr>
            <p:ph idx="1" type="subTitle"/>
          </p:nvPr>
        </p:nvSpPr>
        <p:spPr>
          <a:xfrm flipH="1">
            <a:off x="4688507" y="3788009"/>
            <a:ext cx="29076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44" name="Google Shape;144;p19"/>
          <p:cNvSpPr txBox="1"/>
          <p:nvPr>
            <p:ph hasCustomPrompt="1" idx="2" type="title"/>
          </p:nvPr>
        </p:nvSpPr>
        <p:spPr>
          <a:xfrm flipH="1">
            <a:off x="643800" y="3825430"/>
            <a:ext cx="3054600" cy="9201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dk2"/>
              </a:buClr>
              <a:buSzPts val="5500"/>
              <a:buNone/>
              <a:defRPr b="1" sz="12000">
                <a:solidFill>
                  <a:schemeClr val="lt1"/>
                </a:solidFill>
              </a:defRPr>
            </a:lvl1pPr>
            <a:lvl2pPr lvl="1" rtl="0" algn="ctr">
              <a:spcBef>
                <a:spcPts val="0"/>
              </a:spcBef>
              <a:spcAft>
                <a:spcPts val="0"/>
              </a:spcAft>
              <a:buClr>
                <a:schemeClr val="dk2"/>
              </a:buClr>
              <a:buSzPts val="5500"/>
              <a:buNone/>
              <a:defRPr sz="5500">
                <a:solidFill>
                  <a:schemeClr val="dk2"/>
                </a:solidFill>
              </a:defRPr>
            </a:lvl2pPr>
            <a:lvl3pPr lvl="2" rtl="0" algn="ctr">
              <a:spcBef>
                <a:spcPts val="0"/>
              </a:spcBef>
              <a:spcAft>
                <a:spcPts val="0"/>
              </a:spcAft>
              <a:buClr>
                <a:schemeClr val="dk2"/>
              </a:buClr>
              <a:buSzPts val="5500"/>
              <a:buNone/>
              <a:defRPr sz="5500">
                <a:solidFill>
                  <a:schemeClr val="dk2"/>
                </a:solidFill>
              </a:defRPr>
            </a:lvl3pPr>
            <a:lvl4pPr lvl="3" rtl="0" algn="ctr">
              <a:spcBef>
                <a:spcPts val="0"/>
              </a:spcBef>
              <a:spcAft>
                <a:spcPts val="0"/>
              </a:spcAft>
              <a:buClr>
                <a:schemeClr val="dk2"/>
              </a:buClr>
              <a:buSzPts val="5500"/>
              <a:buNone/>
              <a:defRPr sz="5500">
                <a:solidFill>
                  <a:schemeClr val="dk2"/>
                </a:solidFill>
              </a:defRPr>
            </a:lvl4pPr>
            <a:lvl5pPr lvl="4" rtl="0" algn="ctr">
              <a:spcBef>
                <a:spcPts val="0"/>
              </a:spcBef>
              <a:spcAft>
                <a:spcPts val="0"/>
              </a:spcAft>
              <a:buClr>
                <a:schemeClr val="dk2"/>
              </a:buClr>
              <a:buSzPts val="5500"/>
              <a:buNone/>
              <a:defRPr sz="5500">
                <a:solidFill>
                  <a:schemeClr val="dk2"/>
                </a:solidFill>
              </a:defRPr>
            </a:lvl5pPr>
            <a:lvl6pPr lvl="5" rtl="0" algn="ctr">
              <a:spcBef>
                <a:spcPts val="0"/>
              </a:spcBef>
              <a:spcAft>
                <a:spcPts val="0"/>
              </a:spcAft>
              <a:buClr>
                <a:schemeClr val="dk2"/>
              </a:buClr>
              <a:buSzPts val="5500"/>
              <a:buNone/>
              <a:defRPr sz="5500">
                <a:solidFill>
                  <a:schemeClr val="dk2"/>
                </a:solidFill>
              </a:defRPr>
            </a:lvl6pPr>
            <a:lvl7pPr lvl="6" rtl="0" algn="ctr">
              <a:spcBef>
                <a:spcPts val="0"/>
              </a:spcBef>
              <a:spcAft>
                <a:spcPts val="0"/>
              </a:spcAft>
              <a:buClr>
                <a:schemeClr val="dk2"/>
              </a:buClr>
              <a:buSzPts val="5500"/>
              <a:buNone/>
              <a:defRPr sz="5500">
                <a:solidFill>
                  <a:schemeClr val="dk2"/>
                </a:solidFill>
              </a:defRPr>
            </a:lvl7pPr>
            <a:lvl8pPr lvl="7" rtl="0" algn="ctr">
              <a:spcBef>
                <a:spcPts val="0"/>
              </a:spcBef>
              <a:spcAft>
                <a:spcPts val="0"/>
              </a:spcAft>
              <a:buClr>
                <a:schemeClr val="dk2"/>
              </a:buClr>
              <a:buSzPts val="5500"/>
              <a:buNone/>
              <a:defRPr sz="5500">
                <a:solidFill>
                  <a:schemeClr val="dk2"/>
                </a:solidFill>
              </a:defRPr>
            </a:lvl8pPr>
            <a:lvl9pPr lvl="8" rtl="0" algn="ctr">
              <a:spcBef>
                <a:spcPts val="0"/>
              </a:spcBef>
              <a:spcAft>
                <a:spcPts val="0"/>
              </a:spcAft>
              <a:buClr>
                <a:schemeClr val="dk2"/>
              </a:buClr>
              <a:buSzPts val="5500"/>
              <a:buNone/>
              <a:defRPr sz="5500">
                <a:solidFill>
                  <a:schemeClr val="dk2"/>
                </a:solidFill>
              </a:defRPr>
            </a:lvl9pPr>
          </a:lstStyle>
          <a:p>
            <a:r>
              <a:t>xx%</a:t>
            </a:r>
          </a:p>
        </p:txBody>
      </p:sp>
      <p:cxnSp>
        <p:nvCxnSpPr>
          <p:cNvPr id="145" name="Google Shape;145;p19"/>
          <p:cNvCxnSpPr/>
          <p:nvPr/>
        </p:nvCxnSpPr>
        <p:spPr>
          <a:xfrm>
            <a:off x="0" y="954825"/>
            <a:ext cx="91545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CUSTOM_8">
    <p:spTree>
      <p:nvGrpSpPr>
        <p:cNvPr id="146" name="Shape 146"/>
        <p:cNvGrpSpPr/>
        <p:nvPr/>
      </p:nvGrpSpPr>
      <p:grpSpPr>
        <a:xfrm>
          <a:off x="0" y="0"/>
          <a:ext cx="0" cy="0"/>
          <a:chOff x="0" y="0"/>
          <a:chExt cx="0" cy="0"/>
        </a:xfrm>
      </p:grpSpPr>
      <p:sp>
        <p:nvSpPr>
          <p:cNvPr id="147" name="Google Shape;147;p20"/>
          <p:cNvSpPr/>
          <p:nvPr/>
        </p:nvSpPr>
        <p:spPr>
          <a:xfrm>
            <a:off x="0" y="0"/>
            <a:ext cx="64611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0"/>
          <p:cNvSpPr txBox="1"/>
          <p:nvPr>
            <p:ph type="ctrTitle"/>
          </p:nvPr>
        </p:nvSpPr>
        <p:spPr>
          <a:xfrm flipH="1">
            <a:off x="1794250" y="3369300"/>
            <a:ext cx="2563200" cy="950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b="1"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p:txBody>
      </p:sp>
      <p:sp>
        <p:nvSpPr>
          <p:cNvPr id="149" name="Google Shape;149;p20"/>
          <p:cNvSpPr txBox="1"/>
          <p:nvPr>
            <p:ph idx="1" type="subTitle"/>
          </p:nvPr>
        </p:nvSpPr>
        <p:spPr>
          <a:xfrm flipH="1">
            <a:off x="1205350" y="1094475"/>
            <a:ext cx="3152100" cy="19092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400"/>
              <a:buNone/>
              <a:defRPr sz="22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2" name="Shape 12"/>
        <p:cNvGrpSpPr/>
        <p:nvPr/>
      </p:nvGrpSpPr>
      <p:grpSpPr>
        <a:xfrm>
          <a:off x="0" y="0"/>
          <a:ext cx="0" cy="0"/>
          <a:chOff x="0" y="0"/>
          <a:chExt cx="0" cy="0"/>
        </a:xfrm>
      </p:grpSpPr>
      <p:sp>
        <p:nvSpPr>
          <p:cNvPr id="13" name="Google Shape;13;p3"/>
          <p:cNvSpPr/>
          <p:nvPr/>
        </p:nvSpPr>
        <p:spPr>
          <a:xfrm>
            <a:off x="5154800" y="0"/>
            <a:ext cx="39891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type="ctrTitle"/>
          </p:nvPr>
        </p:nvSpPr>
        <p:spPr>
          <a:xfrm>
            <a:off x="879900" y="1753201"/>
            <a:ext cx="3620400" cy="1926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b="1" sz="6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5" name="Google Shape;15;p3"/>
          <p:cNvSpPr txBox="1"/>
          <p:nvPr>
            <p:ph idx="1" type="subTitle"/>
          </p:nvPr>
        </p:nvSpPr>
        <p:spPr>
          <a:xfrm>
            <a:off x="1832250" y="3793725"/>
            <a:ext cx="26682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6" name="Google Shape;16;p3"/>
          <p:cNvSpPr txBox="1"/>
          <p:nvPr>
            <p:ph hasCustomPrompt="1" idx="2" type="title"/>
          </p:nvPr>
        </p:nvSpPr>
        <p:spPr>
          <a:xfrm>
            <a:off x="5910475" y="3838120"/>
            <a:ext cx="2183700" cy="9201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5500"/>
              <a:buNone/>
              <a:defRPr b="1" sz="12000">
                <a:solidFill>
                  <a:schemeClr val="lt1"/>
                </a:solidFill>
              </a:defRPr>
            </a:lvl1pPr>
            <a:lvl2pPr lvl="1" rtl="0" algn="ctr">
              <a:spcBef>
                <a:spcPts val="0"/>
              </a:spcBef>
              <a:spcAft>
                <a:spcPts val="0"/>
              </a:spcAft>
              <a:buSzPts val="5500"/>
              <a:buNone/>
              <a:defRPr sz="5500"/>
            </a:lvl2pPr>
            <a:lvl3pPr lvl="2" rtl="0" algn="ctr">
              <a:spcBef>
                <a:spcPts val="0"/>
              </a:spcBef>
              <a:spcAft>
                <a:spcPts val="0"/>
              </a:spcAft>
              <a:buSzPts val="5500"/>
              <a:buNone/>
              <a:defRPr sz="5500"/>
            </a:lvl3pPr>
            <a:lvl4pPr lvl="3" rtl="0" algn="ctr">
              <a:spcBef>
                <a:spcPts val="0"/>
              </a:spcBef>
              <a:spcAft>
                <a:spcPts val="0"/>
              </a:spcAft>
              <a:buSzPts val="5500"/>
              <a:buNone/>
              <a:defRPr sz="5500"/>
            </a:lvl4pPr>
            <a:lvl5pPr lvl="4" rtl="0" algn="ctr">
              <a:spcBef>
                <a:spcPts val="0"/>
              </a:spcBef>
              <a:spcAft>
                <a:spcPts val="0"/>
              </a:spcAft>
              <a:buSzPts val="5500"/>
              <a:buNone/>
              <a:defRPr sz="5500"/>
            </a:lvl5pPr>
            <a:lvl6pPr lvl="5" rtl="0" algn="ctr">
              <a:spcBef>
                <a:spcPts val="0"/>
              </a:spcBef>
              <a:spcAft>
                <a:spcPts val="0"/>
              </a:spcAft>
              <a:buSzPts val="5500"/>
              <a:buNone/>
              <a:defRPr sz="5500"/>
            </a:lvl6pPr>
            <a:lvl7pPr lvl="6" rtl="0" algn="ctr">
              <a:spcBef>
                <a:spcPts val="0"/>
              </a:spcBef>
              <a:spcAft>
                <a:spcPts val="0"/>
              </a:spcAft>
              <a:buSzPts val="5500"/>
              <a:buNone/>
              <a:defRPr sz="5500"/>
            </a:lvl7pPr>
            <a:lvl8pPr lvl="7" rtl="0" algn="ctr">
              <a:spcBef>
                <a:spcPts val="0"/>
              </a:spcBef>
              <a:spcAft>
                <a:spcPts val="0"/>
              </a:spcAft>
              <a:buSzPts val="5500"/>
              <a:buNone/>
              <a:defRPr sz="5500"/>
            </a:lvl8pPr>
            <a:lvl9pPr lvl="8" rtl="0" algn="ctr">
              <a:spcBef>
                <a:spcPts val="0"/>
              </a:spcBef>
              <a:spcAft>
                <a:spcPts val="0"/>
              </a:spcAft>
              <a:buSzPts val="5500"/>
              <a:buNone/>
              <a:defRPr sz="5500"/>
            </a:lvl9pPr>
          </a:lstStyle>
          <a:p>
            <a:r>
              <a:t>xx%</a:t>
            </a:r>
          </a:p>
        </p:txBody>
      </p:sp>
      <p:cxnSp>
        <p:nvCxnSpPr>
          <p:cNvPr id="17" name="Google Shape;17;p3"/>
          <p:cNvCxnSpPr/>
          <p:nvPr/>
        </p:nvCxnSpPr>
        <p:spPr>
          <a:xfrm>
            <a:off x="0" y="954825"/>
            <a:ext cx="91545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chnology design 1">
  <p:cSld name="CUSTOM_10">
    <p:spTree>
      <p:nvGrpSpPr>
        <p:cNvPr id="150" name="Shape 150"/>
        <p:cNvGrpSpPr/>
        <p:nvPr/>
      </p:nvGrpSpPr>
      <p:grpSpPr>
        <a:xfrm>
          <a:off x="0" y="0"/>
          <a:ext cx="0" cy="0"/>
          <a:chOff x="0" y="0"/>
          <a:chExt cx="0" cy="0"/>
        </a:xfrm>
      </p:grpSpPr>
      <p:sp>
        <p:nvSpPr>
          <p:cNvPr id="151" name="Google Shape;151;p21"/>
          <p:cNvSpPr txBox="1"/>
          <p:nvPr>
            <p:ph idx="1" type="subTitle"/>
          </p:nvPr>
        </p:nvSpPr>
        <p:spPr>
          <a:xfrm flipH="1">
            <a:off x="1726347" y="2482624"/>
            <a:ext cx="2671800" cy="1107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
        <p:nvSpPr>
          <p:cNvPr id="152" name="Google Shape;152;p21"/>
          <p:cNvSpPr txBox="1"/>
          <p:nvPr>
            <p:ph type="title"/>
          </p:nvPr>
        </p:nvSpPr>
        <p:spPr>
          <a:xfrm>
            <a:off x="591875" y="339650"/>
            <a:ext cx="3123600" cy="67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
        <p:nvSpPr>
          <p:cNvPr id="153" name="Google Shape;153;p21"/>
          <p:cNvSpPr/>
          <p:nvPr/>
        </p:nvSpPr>
        <p:spPr>
          <a:xfrm>
            <a:off x="8475950" y="0"/>
            <a:ext cx="6681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4" name="Google Shape;154;p21"/>
          <p:cNvCxnSpPr/>
          <p:nvPr/>
        </p:nvCxnSpPr>
        <p:spPr>
          <a:xfrm>
            <a:off x="0" y="954825"/>
            <a:ext cx="9154500" cy="0"/>
          </a:xfrm>
          <a:prstGeom prst="straightConnector1">
            <a:avLst/>
          </a:prstGeom>
          <a:noFill/>
          <a:ln cap="flat" cmpd="sng" w="19050">
            <a:solidFill>
              <a:schemeClr val="dk1"/>
            </a:solidFill>
            <a:prstDash val="solid"/>
            <a:round/>
            <a:headEnd len="med" w="med" type="none"/>
            <a:tailEnd len="med" w="med" type="none"/>
          </a:ln>
        </p:spPr>
      </p:cxnSp>
      <p:sp>
        <p:nvSpPr>
          <p:cNvPr id="155" name="Google Shape;155;p21"/>
          <p:cNvSpPr txBox="1"/>
          <p:nvPr>
            <p:ph idx="12" type="sldNum"/>
          </p:nvPr>
        </p:nvSpPr>
        <p:spPr>
          <a:xfrm>
            <a:off x="8628200" y="440475"/>
            <a:ext cx="363600" cy="393600"/>
          </a:xfrm>
          <a:prstGeom prst="rect">
            <a:avLst/>
          </a:prstGeom>
          <a:noFill/>
          <a:ln>
            <a:noFill/>
          </a:ln>
        </p:spPr>
        <p:txBody>
          <a:bodyPr anchorCtr="0" anchor="ctr" bIns="91425" lIns="91425" spcFirstLastPara="1" rIns="91425" wrap="square" tIns="91425">
            <a:noAutofit/>
          </a:bodyPr>
          <a:lstStyle>
            <a:lvl1pPr lvl="0" rtl="0">
              <a:buNone/>
              <a:defRPr b="1" sz="1800"/>
            </a:lvl1pPr>
            <a:lvl2pPr lvl="1" rtl="0">
              <a:buNone/>
              <a:defRPr b="1" sz="1800"/>
            </a:lvl2pPr>
            <a:lvl3pPr lvl="2" rtl="0">
              <a:buNone/>
              <a:defRPr b="1" sz="1800"/>
            </a:lvl3pPr>
            <a:lvl4pPr lvl="3" rtl="0">
              <a:buNone/>
              <a:defRPr b="1" sz="1800"/>
            </a:lvl4pPr>
            <a:lvl5pPr lvl="4" rtl="0">
              <a:buNone/>
              <a:defRPr b="1" sz="1800"/>
            </a:lvl5pPr>
            <a:lvl6pPr lvl="5" rtl="0">
              <a:buNone/>
              <a:defRPr b="1" sz="1800"/>
            </a:lvl6pPr>
            <a:lvl7pPr lvl="6" rtl="0">
              <a:buNone/>
              <a:defRPr b="1" sz="1800"/>
            </a:lvl7pPr>
            <a:lvl8pPr lvl="7" rtl="0">
              <a:buNone/>
              <a:defRPr b="1" sz="1800"/>
            </a:lvl8pPr>
            <a:lvl9pPr lvl="8" rtl="0">
              <a:buNone/>
              <a:defRPr b="1" sz="18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chnology design 2">
  <p:cSld name="CUSTOM_10_1">
    <p:spTree>
      <p:nvGrpSpPr>
        <p:cNvPr id="156" name="Shape 156"/>
        <p:cNvGrpSpPr/>
        <p:nvPr/>
      </p:nvGrpSpPr>
      <p:grpSpPr>
        <a:xfrm>
          <a:off x="0" y="0"/>
          <a:ext cx="0" cy="0"/>
          <a:chOff x="0" y="0"/>
          <a:chExt cx="0" cy="0"/>
        </a:xfrm>
      </p:grpSpPr>
      <p:sp>
        <p:nvSpPr>
          <p:cNvPr id="157" name="Google Shape;157;p22"/>
          <p:cNvSpPr txBox="1"/>
          <p:nvPr>
            <p:ph idx="1" type="subTitle"/>
          </p:nvPr>
        </p:nvSpPr>
        <p:spPr>
          <a:xfrm flipH="1">
            <a:off x="4908050" y="2292387"/>
            <a:ext cx="2735100" cy="1107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
        <p:nvSpPr>
          <p:cNvPr id="158" name="Google Shape;158;p22"/>
          <p:cNvSpPr txBox="1"/>
          <p:nvPr>
            <p:ph type="title"/>
          </p:nvPr>
        </p:nvSpPr>
        <p:spPr>
          <a:xfrm>
            <a:off x="591875" y="339650"/>
            <a:ext cx="3123600" cy="67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
        <p:nvSpPr>
          <p:cNvPr id="159" name="Google Shape;159;p22"/>
          <p:cNvSpPr/>
          <p:nvPr/>
        </p:nvSpPr>
        <p:spPr>
          <a:xfrm>
            <a:off x="8475950" y="0"/>
            <a:ext cx="6681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0" name="Google Shape;160;p22"/>
          <p:cNvCxnSpPr/>
          <p:nvPr/>
        </p:nvCxnSpPr>
        <p:spPr>
          <a:xfrm>
            <a:off x="0" y="954825"/>
            <a:ext cx="9154500" cy="0"/>
          </a:xfrm>
          <a:prstGeom prst="straightConnector1">
            <a:avLst/>
          </a:prstGeom>
          <a:noFill/>
          <a:ln cap="flat" cmpd="sng" w="19050">
            <a:solidFill>
              <a:schemeClr val="dk1"/>
            </a:solidFill>
            <a:prstDash val="solid"/>
            <a:round/>
            <a:headEnd len="med" w="med" type="none"/>
            <a:tailEnd len="med" w="med" type="none"/>
          </a:ln>
        </p:spPr>
      </p:cxnSp>
      <p:sp>
        <p:nvSpPr>
          <p:cNvPr id="161" name="Google Shape;161;p22"/>
          <p:cNvSpPr txBox="1"/>
          <p:nvPr>
            <p:ph idx="12" type="sldNum"/>
          </p:nvPr>
        </p:nvSpPr>
        <p:spPr>
          <a:xfrm>
            <a:off x="8628200" y="440475"/>
            <a:ext cx="363600" cy="393600"/>
          </a:xfrm>
          <a:prstGeom prst="rect">
            <a:avLst/>
          </a:prstGeom>
          <a:noFill/>
          <a:ln>
            <a:noFill/>
          </a:ln>
        </p:spPr>
        <p:txBody>
          <a:bodyPr anchorCtr="0" anchor="ctr" bIns="91425" lIns="91425" spcFirstLastPara="1" rIns="91425" wrap="square" tIns="91425">
            <a:noAutofit/>
          </a:bodyPr>
          <a:lstStyle>
            <a:lvl1pPr lvl="0" rtl="0">
              <a:buNone/>
              <a:defRPr b="1" sz="1800"/>
            </a:lvl1pPr>
            <a:lvl2pPr lvl="1" rtl="0">
              <a:buNone/>
              <a:defRPr b="1" sz="1800"/>
            </a:lvl2pPr>
            <a:lvl3pPr lvl="2" rtl="0">
              <a:buNone/>
              <a:defRPr b="1" sz="1800"/>
            </a:lvl3pPr>
            <a:lvl4pPr lvl="3" rtl="0">
              <a:buNone/>
              <a:defRPr b="1" sz="1800"/>
            </a:lvl4pPr>
            <a:lvl5pPr lvl="4" rtl="0">
              <a:buNone/>
              <a:defRPr b="1" sz="1800"/>
            </a:lvl5pPr>
            <a:lvl6pPr lvl="5" rtl="0">
              <a:buNone/>
              <a:defRPr b="1" sz="1800"/>
            </a:lvl6pPr>
            <a:lvl7pPr lvl="6" rtl="0">
              <a:buNone/>
              <a:defRPr b="1" sz="1800"/>
            </a:lvl7pPr>
            <a:lvl8pPr lvl="7" rtl="0">
              <a:buNone/>
              <a:defRPr b="1" sz="1800"/>
            </a:lvl8pPr>
            <a:lvl9pPr lvl="8" rtl="0">
              <a:buNone/>
              <a:defRPr b="1" sz="18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sources">
  <p:cSld name="CUSTOM_13">
    <p:spTree>
      <p:nvGrpSpPr>
        <p:cNvPr id="162" name="Shape 162"/>
        <p:cNvGrpSpPr/>
        <p:nvPr/>
      </p:nvGrpSpPr>
      <p:grpSpPr>
        <a:xfrm>
          <a:off x="0" y="0"/>
          <a:ext cx="0" cy="0"/>
          <a:chOff x="0" y="0"/>
          <a:chExt cx="0" cy="0"/>
        </a:xfrm>
      </p:grpSpPr>
      <p:sp>
        <p:nvSpPr>
          <p:cNvPr id="163" name="Google Shape;163;p23"/>
          <p:cNvSpPr txBox="1"/>
          <p:nvPr>
            <p:ph idx="1" type="body"/>
          </p:nvPr>
        </p:nvSpPr>
        <p:spPr>
          <a:xfrm>
            <a:off x="778675" y="1267948"/>
            <a:ext cx="3526800" cy="3396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3"/>
              </a:buClr>
              <a:buSzPts val="1400"/>
              <a:buFont typeface="Raleway SemiBold"/>
              <a:buChar char="●"/>
              <a:defRPr sz="1400"/>
            </a:lvl1pPr>
            <a:lvl2pPr indent="-304800" lvl="1" marL="914400" rtl="0">
              <a:spcBef>
                <a:spcPts val="1600"/>
              </a:spcBef>
              <a:spcAft>
                <a:spcPts val="0"/>
              </a:spcAft>
              <a:buClr>
                <a:srgbClr val="434343"/>
              </a:buClr>
              <a:buSzPts val="1200"/>
              <a:buFont typeface="Roboto Condensed Light"/>
              <a:buChar char="○"/>
              <a:defRPr/>
            </a:lvl2pPr>
            <a:lvl3pPr indent="-304800" lvl="2" marL="1371600" rtl="0">
              <a:spcBef>
                <a:spcPts val="1600"/>
              </a:spcBef>
              <a:spcAft>
                <a:spcPts val="0"/>
              </a:spcAft>
              <a:buClr>
                <a:srgbClr val="434343"/>
              </a:buClr>
              <a:buSzPts val="1200"/>
              <a:buFont typeface="Roboto Condensed Light"/>
              <a:buChar char="■"/>
              <a:defRPr/>
            </a:lvl3pPr>
            <a:lvl4pPr indent="-304800" lvl="3" marL="1828800" rtl="0">
              <a:spcBef>
                <a:spcPts val="1600"/>
              </a:spcBef>
              <a:spcAft>
                <a:spcPts val="0"/>
              </a:spcAft>
              <a:buClr>
                <a:srgbClr val="434343"/>
              </a:buClr>
              <a:buSzPts val="1200"/>
              <a:buFont typeface="Roboto Condensed Light"/>
              <a:buChar char="●"/>
              <a:defRPr/>
            </a:lvl4pPr>
            <a:lvl5pPr indent="-304800" lvl="4" marL="2286000" rtl="0">
              <a:spcBef>
                <a:spcPts val="1600"/>
              </a:spcBef>
              <a:spcAft>
                <a:spcPts val="0"/>
              </a:spcAft>
              <a:buClr>
                <a:srgbClr val="434343"/>
              </a:buClr>
              <a:buSzPts val="1200"/>
              <a:buFont typeface="Roboto Condensed Light"/>
              <a:buChar char="○"/>
              <a:defRPr/>
            </a:lvl5pPr>
            <a:lvl6pPr indent="-304800" lvl="5" marL="2743200" rtl="0">
              <a:spcBef>
                <a:spcPts val="1600"/>
              </a:spcBef>
              <a:spcAft>
                <a:spcPts val="0"/>
              </a:spcAft>
              <a:buClr>
                <a:srgbClr val="434343"/>
              </a:buClr>
              <a:buSzPts val="1200"/>
              <a:buFont typeface="Roboto Condensed Light"/>
              <a:buChar char="■"/>
              <a:defRPr/>
            </a:lvl6pPr>
            <a:lvl7pPr indent="-304800" lvl="6" marL="3200400" rtl="0">
              <a:spcBef>
                <a:spcPts val="1600"/>
              </a:spcBef>
              <a:spcAft>
                <a:spcPts val="0"/>
              </a:spcAft>
              <a:buClr>
                <a:srgbClr val="434343"/>
              </a:buClr>
              <a:buSzPts val="1200"/>
              <a:buFont typeface="Roboto Condensed Light"/>
              <a:buChar char="●"/>
              <a:defRPr/>
            </a:lvl7pPr>
            <a:lvl8pPr indent="-304800" lvl="7" marL="3657600" rtl="0">
              <a:spcBef>
                <a:spcPts val="1600"/>
              </a:spcBef>
              <a:spcAft>
                <a:spcPts val="0"/>
              </a:spcAft>
              <a:buClr>
                <a:srgbClr val="434343"/>
              </a:buClr>
              <a:buSzPts val="1200"/>
              <a:buFont typeface="Roboto Condensed Light"/>
              <a:buChar char="○"/>
              <a:defRPr/>
            </a:lvl8pPr>
            <a:lvl9pPr indent="-304800" lvl="8" marL="4114800" rtl="0">
              <a:spcBef>
                <a:spcPts val="1600"/>
              </a:spcBef>
              <a:spcAft>
                <a:spcPts val="1600"/>
              </a:spcAft>
              <a:buClr>
                <a:srgbClr val="434343"/>
              </a:buClr>
              <a:buSzPts val="1200"/>
              <a:buFont typeface="Roboto Condensed Light"/>
              <a:buChar char="■"/>
              <a:defRPr/>
            </a:lvl9pPr>
          </a:lstStyle>
          <a:p/>
        </p:txBody>
      </p:sp>
      <p:sp>
        <p:nvSpPr>
          <p:cNvPr id="164" name="Google Shape;164;p23"/>
          <p:cNvSpPr txBox="1"/>
          <p:nvPr>
            <p:ph type="title"/>
          </p:nvPr>
        </p:nvSpPr>
        <p:spPr>
          <a:xfrm>
            <a:off x="591875" y="339650"/>
            <a:ext cx="3123600" cy="67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
        <p:nvSpPr>
          <p:cNvPr id="165" name="Google Shape;165;p23"/>
          <p:cNvSpPr/>
          <p:nvPr/>
        </p:nvSpPr>
        <p:spPr>
          <a:xfrm>
            <a:off x="8475950" y="0"/>
            <a:ext cx="6681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6" name="Google Shape;166;p23"/>
          <p:cNvCxnSpPr/>
          <p:nvPr/>
        </p:nvCxnSpPr>
        <p:spPr>
          <a:xfrm>
            <a:off x="0" y="954825"/>
            <a:ext cx="9154500" cy="0"/>
          </a:xfrm>
          <a:prstGeom prst="straightConnector1">
            <a:avLst/>
          </a:prstGeom>
          <a:noFill/>
          <a:ln cap="flat" cmpd="sng" w="19050">
            <a:solidFill>
              <a:schemeClr val="dk1"/>
            </a:solidFill>
            <a:prstDash val="solid"/>
            <a:round/>
            <a:headEnd len="med" w="med" type="none"/>
            <a:tailEnd len="med" w="med" type="none"/>
          </a:ln>
        </p:spPr>
      </p:cxnSp>
      <p:sp>
        <p:nvSpPr>
          <p:cNvPr id="167" name="Google Shape;167;p23"/>
          <p:cNvSpPr txBox="1"/>
          <p:nvPr>
            <p:ph idx="12" type="sldNum"/>
          </p:nvPr>
        </p:nvSpPr>
        <p:spPr>
          <a:xfrm>
            <a:off x="8628200" y="440475"/>
            <a:ext cx="363600" cy="393600"/>
          </a:xfrm>
          <a:prstGeom prst="rect">
            <a:avLst/>
          </a:prstGeom>
          <a:noFill/>
          <a:ln>
            <a:noFill/>
          </a:ln>
        </p:spPr>
        <p:txBody>
          <a:bodyPr anchorCtr="0" anchor="ctr" bIns="91425" lIns="91425" spcFirstLastPara="1" rIns="91425" wrap="square" tIns="91425">
            <a:noAutofit/>
          </a:bodyPr>
          <a:lstStyle>
            <a:lvl1pPr lvl="0" rtl="0">
              <a:buNone/>
              <a:defRPr b="1" sz="1800"/>
            </a:lvl1pPr>
            <a:lvl2pPr lvl="1" rtl="0">
              <a:buNone/>
              <a:defRPr b="1" sz="1800"/>
            </a:lvl2pPr>
            <a:lvl3pPr lvl="2" rtl="0">
              <a:buNone/>
              <a:defRPr b="1" sz="1800"/>
            </a:lvl3pPr>
            <a:lvl4pPr lvl="3" rtl="0">
              <a:buNone/>
              <a:defRPr b="1" sz="1800"/>
            </a:lvl4pPr>
            <a:lvl5pPr lvl="4" rtl="0">
              <a:buNone/>
              <a:defRPr b="1" sz="1800"/>
            </a:lvl5pPr>
            <a:lvl6pPr lvl="5" rtl="0">
              <a:buNone/>
              <a:defRPr b="1" sz="1800"/>
            </a:lvl6pPr>
            <a:lvl7pPr lvl="6" rtl="0">
              <a:buNone/>
              <a:defRPr b="1" sz="1800"/>
            </a:lvl7pPr>
            <a:lvl8pPr lvl="7" rtl="0">
              <a:buNone/>
              <a:defRPr b="1" sz="1800"/>
            </a:lvl8pPr>
            <a:lvl9pPr lvl="8" rtl="0">
              <a:buNone/>
              <a:defRPr b="1" sz="1800"/>
            </a:lvl9pPr>
          </a:lstStyle>
          <a:p>
            <a:pPr indent="0" lvl="0" marL="0" rtl="0" algn="l">
              <a:spcBef>
                <a:spcPts val="0"/>
              </a:spcBef>
              <a:spcAft>
                <a:spcPts val="0"/>
              </a:spcAft>
              <a:buNone/>
            </a:pPr>
            <a:fld id="{00000000-1234-1234-1234-123412341234}" type="slidenum">
              <a:rPr lang="en"/>
              <a:t>‹#›</a:t>
            </a:fld>
            <a:endParaRPr/>
          </a:p>
        </p:txBody>
      </p:sp>
      <p:sp>
        <p:nvSpPr>
          <p:cNvPr id="168" name="Google Shape;168;p23"/>
          <p:cNvSpPr txBox="1"/>
          <p:nvPr>
            <p:ph idx="2" type="body"/>
          </p:nvPr>
        </p:nvSpPr>
        <p:spPr>
          <a:xfrm>
            <a:off x="4475175" y="2524432"/>
            <a:ext cx="3526800" cy="2148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3"/>
              </a:buClr>
              <a:buSzPts val="1400"/>
              <a:buFont typeface="Raleway SemiBold"/>
              <a:buChar char="●"/>
              <a:defRPr sz="1400"/>
            </a:lvl1pPr>
            <a:lvl2pPr indent="-304800" lvl="1" marL="914400" rtl="0">
              <a:spcBef>
                <a:spcPts val="1600"/>
              </a:spcBef>
              <a:spcAft>
                <a:spcPts val="0"/>
              </a:spcAft>
              <a:buClr>
                <a:srgbClr val="434343"/>
              </a:buClr>
              <a:buSzPts val="1200"/>
              <a:buFont typeface="Roboto Condensed Light"/>
              <a:buChar char="○"/>
              <a:defRPr/>
            </a:lvl2pPr>
            <a:lvl3pPr indent="-304800" lvl="2" marL="1371600" rtl="0">
              <a:spcBef>
                <a:spcPts val="1600"/>
              </a:spcBef>
              <a:spcAft>
                <a:spcPts val="0"/>
              </a:spcAft>
              <a:buClr>
                <a:srgbClr val="434343"/>
              </a:buClr>
              <a:buSzPts val="1200"/>
              <a:buFont typeface="Roboto Condensed Light"/>
              <a:buChar char="■"/>
              <a:defRPr/>
            </a:lvl3pPr>
            <a:lvl4pPr indent="-304800" lvl="3" marL="1828800" rtl="0">
              <a:spcBef>
                <a:spcPts val="1600"/>
              </a:spcBef>
              <a:spcAft>
                <a:spcPts val="0"/>
              </a:spcAft>
              <a:buClr>
                <a:srgbClr val="434343"/>
              </a:buClr>
              <a:buSzPts val="1200"/>
              <a:buFont typeface="Roboto Condensed Light"/>
              <a:buChar char="●"/>
              <a:defRPr/>
            </a:lvl4pPr>
            <a:lvl5pPr indent="-304800" lvl="4" marL="2286000" rtl="0">
              <a:spcBef>
                <a:spcPts val="1600"/>
              </a:spcBef>
              <a:spcAft>
                <a:spcPts val="0"/>
              </a:spcAft>
              <a:buClr>
                <a:srgbClr val="434343"/>
              </a:buClr>
              <a:buSzPts val="1200"/>
              <a:buFont typeface="Roboto Condensed Light"/>
              <a:buChar char="○"/>
              <a:defRPr/>
            </a:lvl5pPr>
            <a:lvl6pPr indent="-304800" lvl="5" marL="2743200" rtl="0">
              <a:spcBef>
                <a:spcPts val="1600"/>
              </a:spcBef>
              <a:spcAft>
                <a:spcPts val="0"/>
              </a:spcAft>
              <a:buClr>
                <a:srgbClr val="434343"/>
              </a:buClr>
              <a:buSzPts val="1200"/>
              <a:buFont typeface="Roboto Condensed Light"/>
              <a:buChar char="■"/>
              <a:defRPr/>
            </a:lvl6pPr>
            <a:lvl7pPr indent="-304800" lvl="6" marL="3200400" rtl="0">
              <a:spcBef>
                <a:spcPts val="1600"/>
              </a:spcBef>
              <a:spcAft>
                <a:spcPts val="0"/>
              </a:spcAft>
              <a:buClr>
                <a:srgbClr val="434343"/>
              </a:buClr>
              <a:buSzPts val="1200"/>
              <a:buFont typeface="Roboto Condensed Light"/>
              <a:buChar char="●"/>
              <a:defRPr/>
            </a:lvl7pPr>
            <a:lvl8pPr indent="-304800" lvl="7" marL="3657600" rtl="0">
              <a:spcBef>
                <a:spcPts val="1600"/>
              </a:spcBef>
              <a:spcAft>
                <a:spcPts val="0"/>
              </a:spcAft>
              <a:buClr>
                <a:srgbClr val="434343"/>
              </a:buClr>
              <a:buSzPts val="1200"/>
              <a:buFont typeface="Roboto Condensed Light"/>
              <a:buChar char="○"/>
              <a:defRPr/>
            </a:lvl8pPr>
            <a:lvl9pPr indent="-304800" lvl="8" marL="4114800" rtl="0">
              <a:spcBef>
                <a:spcPts val="1600"/>
              </a:spcBef>
              <a:spcAft>
                <a:spcPts val="1600"/>
              </a:spcAft>
              <a:buClr>
                <a:srgbClr val="434343"/>
              </a:buClr>
              <a:buSzPts val="1200"/>
              <a:buFont typeface="Roboto Condensed Light"/>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list">
  <p:cSld name="CUSTOM_15">
    <p:spTree>
      <p:nvGrpSpPr>
        <p:cNvPr id="169" name="Shape 169"/>
        <p:cNvGrpSpPr/>
        <p:nvPr/>
      </p:nvGrpSpPr>
      <p:grpSpPr>
        <a:xfrm>
          <a:off x="0" y="0"/>
          <a:ext cx="0" cy="0"/>
          <a:chOff x="0" y="0"/>
          <a:chExt cx="0" cy="0"/>
        </a:xfrm>
      </p:grpSpPr>
      <p:sp>
        <p:nvSpPr>
          <p:cNvPr id="170" name="Google Shape;170;p24"/>
          <p:cNvSpPr/>
          <p:nvPr/>
        </p:nvSpPr>
        <p:spPr>
          <a:xfrm>
            <a:off x="8475950" y="0"/>
            <a:ext cx="6681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1" name="Google Shape;171;p24"/>
          <p:cNvCxnSpPr/>
          <p:nvPr/>
        </p:nvCxnSpPr>
        <p:spPr>
          <a:xfrm>
            <a:off x="0" y="954825"/>
            <a:ext cx="9154500" cy="0"/>
          </a:xfrm>
          <a:prstGeom prst="straightConnector1">
            <a:avLst/>
          </a:prstGeom>
          <a:noFill/>
          <a:ln cap="flat" cmpd="sng" w="19050">
            <a:solidFill>
              <a:schemeClr val="dk1"/>
            </a:solidFill>
            <a:prstDash val="solid"/>
            <a:round/>
            <a:headEnd len="med" w="med" type="none"/>
            <a:tailEnd len="med" w="med" type="none"/>
          </a:ln>
        </p:spPr>
      </p:cxnSp>
      <p:sp>
        <p:nvSpPr>
          <p:cNvPr id="172" name="Google Shape;172;p24"/>
          <p:cNvSpPr txBox="1"/>
          <p:nvPr>
            <p:ph idx="12" type="sldNum"/>
          </p:nvPr>
        </p:nvSpPr>
        <p:spPr>
          <a:xfrm>
            <a:off x="8628200" y="440475"/>
            <a:ext cx="363600" cy="393600"/>
          </a:xfrm>
          <a:prstGeom prst="rect">
            <a:avLst/>
          </a:prstGeom>
          <a:noFill/>
          <a:ln>
            <a:noFill/>
          </a:ln>
        </p:spPr>
        <p:txBody>
          <a:bodyPr anchorCtr="0" anchor="ctr" bIns="91425" lIns="91425" spcFirstLastPara="1" rIns="91425" wrap="square" tIns="91425">
            <a:noAutofit/>
          </a:bodyPr>
          <a:lstStyle>
            <a:lvl1pPr lvl="0" rtl="0">
              <a:buNone/>
              <a:defRPr b="1" sz="1800"/>
            </a:lvl1pPr>
            <a:lvl2pPr lvl="1" rtl="0">
              <a:buNone/>
              <a:defRPr b="1" sz="1800"/>
            </a:lvl2pPr>
            <a:lvl3pPr lvl="2" rtl="0">
              <a:buNone/>
              <a:defRPr b="1" sz="1800"/>
            </a:lvl3pPr>
            <a:lvl4pPr lvl="3" rtl="0">
              <a:buNone/>
              <a:defRPr b="1" sz="1800"/>
            </a:lvl4pPr>
            <a:lvl5pPr lvl="4" rtl="0">
              <a:buNone/>
              <a:defRPr b="1" sz="1800"/>
            </a:lvl5pPr>
            <a:lvl6pPr lvl="5" rtl="0">
              <a:buNone/>
              <a:defRPr b="1" sz="1800"/>
            </a:lvl6pPr>
            <a:lvl7pPr lvl="6" rtl="0">
              <a:buNone/>
              <a:defRPr b="1" sz="1800"/>
            </a:lvl7pPr>
            <a:lvl8pPr lvl="7" rtl="0">
              <a:buNone/>
              <a:defRPr b="1" sz="1800"/>
            </a:lvl8pPr>
            <a:lvl9pPr lvl="8" rtl="0">
              <a:buNone/>
              <a:defRPr b="1" sz="1800"/>
            </a:lvl9pPr>
          </a:lstStyle>
          <a:p>
            <a:pPr indent="0" lvl="0" marL="0" rtl="0" algn="l">
              <a:spcBef>
                <a:spcPts val="0"/>
              </a:spcBef>
              <a:spcAft>
                <a:spcPts val="0"/>
              </a:spcAft>
              <a:buNone/>
            </a:pPr>
            <a:fld id="{00000000-1234-1234-1234-123412341234}" type="slidenum">
              <a:rPr lang="en"/>
              <a:t>‹#›</a:t>
            </a:fld>
            <a:endParaRPr/>
          </a:p>
        </p:txBody>
      </p:sp>
      <p:sp>
        <p:nvSpPr>
          <p:cNvPr id="173" name="Google Shape;173;p24"/>
          <p:cNvSpPr txBox="1"/>
          <p:nvPr>
            <p:ph idx="1" type="body"/>
          </p:nvPr>
        </p:nvSpPr>
        <p:spPr>
          <a:xfrm>
            <a:off x="3406400" y="1631975"/>
            <a:ext cx="4361100" cy="2644800"/>
          </a:xfrm>
          <a:prstGeom prst="rect">
            <a:avLst/>
          </a:prstGeom>
        </p:spPr>
        <p:txBody>
          <a:bodyPr anchorCtr="0" anchor="t" bIns="91425" lIns="91425" spcFirstLastPara="1" rIns="91425" wrap="square" tIns="91425">
            <a:noAutofit/>
          </a:bodyPr>
          <a:lstStyle>
            <a:lvl1pPr indent="-381000" lvl="0" marL="457200" rtl="0">
              <a:lnSpc>
                <a:spcPct val="100000"/>
              </a:lnSpc>
              <a:spcBef>
                <a:spcPts val="0"/>
              </a:spcBef>
              <a:spcAft>
                <a:spcPts val="0"/>
              </a:spcAft>
              <a:buClr>
                <a:schemeClr val="accent3"/>
              </a:buClr>
              <a:buSzPts val="2400"/>
              <a:buFont typeface="Nunito Light"/>
              <a:buChar char="●"/>
              <a:defRPr sz="1600"/>
            </a:lvl1pPr>
            <a:lvl2pPr indent="-330200" lvl="1" marL="914400" rtl="0">
              <a:spcBef>
                <a:spcPts val="1600"/>
              </a:spcBef>
              <a:spcAft>
                <a:spcPts val="0"/>
              </a:spcAft>
              <a:buSzPts val="1600"/>
              <a:buFont typeface="Nunito Light"/>
              <a:buChar char="○"/>
              <a:defRPr/>
            </a:lvl2pPr>
            <a:lvl3pPr indent="-323850" lvl="2" marL="1371600" rtl="0">
              <a:spcBef>
                <a:spcPts val="1600"/>
              </a:spcBef>
              <a:spcAft>
                <a:spcPts val="0"/>
              </a:spcAft>
              <a:buSzPts val="1500"/>
              <a:buFont typeface="Nunito Light"/>
              <a:buChar char="■"/>
              <a:defRPr/>
            </a:lvl3pPr>
            <a:lvl4pPr indent="-323850" lvl="3" marL="1828800" rtl="0">
              <a:spcBef>
                <a:spcPts val="1600"/>
              </a:spcBef>
              <a:spcAft>
                <a:spcPts val="0"/>
              </a:spcAft>
              <a:buSzPts val="1500"/>
              <a:buFont typeface="Nunito Light"/>
              <a:buChar char="●"/>
              <a:defRPr/>
            </a:lvl4pPr>
            <a:lvl5pPr indent="-304800" lvl="4" marL="2286000" rtl="0">
              <a:spcBef>
                <a:spcPts val="1600"/>
              </a:spcBef>
              <a:spcAft>
                <a:spcPts val="0"/>
              </a:spcAft>
              <a:buSzPts val="1200"/>
              <a:buFont typeface="Nunito Light"/>
              <a:buChar char="○"/>
              <a:defRPr/>
            </a:lvl5pPr>
            <a:lvl6pPr indent="-304800" lvl="5" marL="2743200" rtl="0">
              <a:spcBef>
                <a:spcPts val="1600"/>
              </a:spcBef>
              <a:spcAft>
                <a:spcPts val="0"/>
              </a:spcAft>
              <a:buSzPts val="1200"/>
              <a:buFont typeface="Nunito Light"/>
              <a:buChar char="■"/>
              <a:defRPr/>
            </a:lvl6pPr>
            <a:lvl7pPr indent="-311150" lvl="6" marL="3200400" rtl="0">
              <a:spcBef>
                <a:spcPts val="1600"/>
              </a:spcBef>
              <a:spcAft>
                <a:spcPts val="0"/>
              </a:spcAft>
              <a:buSzPts val="1300"/>
              <a:buFont typeface="Nunito Light"/>
              <a:buChar char="●"/>
              <a:defRPr/>
            </a:lvl7pPr>
            <a:lvl8pPr indent="-311150" lvl="7" marL="3657600" rtl="0">
              <a:spcBef>
                <a:spcPts val="1600"/>
              </a:spcBef>
              <a:spcAft>
                <a:spcPts val="0"/>
              </a:spcAft>
              <a:buSzPts val="1300"/>
              <a:buFont typeface="Nunito Light"/>
              <a:buChar char="○"/>
              <a:defRPr/>
            </a:lvl8pPr>
            <a:lvl9pPr indent="-304800" lvl="8" marL="4114800" rtl="0">
              <a:spcBef>
                <a:spcPts val="1600"/>
              </a:spcBef>
              <a:spcAft>
                <a:spcPts val="1600"/>
              </a:spcAft>
              <a:buSzPts val="1200"/>
              <a:buFont typeface="Nunito Light"/>
              <a:buChar char="■"/>
              <a:defRPr/>
            </a:lvl9pPr>
          </a:lstStyle>
          <a:p/>
        </p:txBody>
      </p:sp>
      <p:sp>
        <p:nvSpPr>
          <p:cNvPr id="174" name="Google Shape;174;p24"/>
          <p:cNvSpPr txBox="1"/>
          <p:nvPr>
            <p:ph type="title"/>
          </p:nvPr>
        </p:nvSpPr>
        <p:spPr>
          <a:xfrm>
            <a:off x="591875" y="339650"/>
            <a:ext cx="3123600" cy="6747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3000"/>
            </a:lvl1pPr>
            <a:lvl2pPr lvl="1" rtl="0">
              <a:spcBef>
                <a:spcPts val="0"/>
              </a:spcBef>
              <a:spcAft>
                <a:spcPts val="0"/>
              </a:spcAft>
              <a:buNone/>
              <a:defRPr b="1" sz="3000"/>
            </a:lvl2pPr>
            <a:lvl3pPr lvl="2" rtl="0">
              <a:spcBef>
                <a:spcPts val="0"/>
              </a:spcBef>
              <a:spcAft>
                <a:spcPts val="0"/>
              </a:spcAft>
              <a:buNone/>
              <a:defRPr b="1" sz="3000"/>
            </a:lvl3pPr>
            <a:lvl4pPr lvl="3" rtl="0">
              <a:spcBef>
                <a:spcPts val="0"/>
              </a:spcBef>
              <a:spcAft>
                <a:spcPts val="0"/>
              </a:spcAft>
              <a:buNone/>
              <a:defRPr b="1" sz="3000"/>
            </a:lvl4pPr>
            <a:lvl5pPr lvl="4" rtl="0">
              <a:spcBef>
                <a:spcPts val="0"/>
              </a:spcBef>
              <a:spcAft>
                <a:spcPts val="0"/>
              </a:spcAft>
              <a:buNone/>
              <a:defRPr b="1" sz="3000"/>
            </a:lvl5pPr>
            <a:lvl6pPr lvl="5" rtl="0">
              <a:spcBef>
                <a:spcPts val="0"/>
              </a:spcBef>
              <a:spcAft>
                <a:spcPts val="0"/>
              </a:spcAft>
              <a:buNone/>
              <a:defRPr b="1" sz="3000"/>
            </a:lvl6pPr>
            <a:lvl7pPr lvl="6" rtl="0">
              <a:spcBef>
                <a:spcPts val="0"/>
              </a:spcBef>
              <a:spcAft>
                <a:spcPts val="0"/>
              </a:spcAft>
              <a:buNone/>
              <a:defRPr b="1" sz="3000"/>
            </a:lvl7pPr>
            <a:lvl8pPr lvl="7" rtl="0">
              <a:spcBef>
                <a:spcPts val="0"/>
              </a:spcBef>
              <a:spcAft>
                <a:spcPts val="0"/>
              </a:spcAft>
              <a:buNone/>
              <a:defRPr b="1" sz="3000"/>
            </a:lvl8pPr>
            <a:lvl9pPr lvl="8" rtl="0">
              <a:spcBef>
                <a:spcPts val="0"/>
              </a:spcBef>
              <a:spcAft>
                <a:spcPts val="0"/>
              </a:spcAft>
              <a:buNone/>
              <a:defRPr b="1" sz="30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p:cSld name="SECTION_TITLE_AND_DESCRIPTION_1">
    <p:spTree>
      <p:nvGrpSpPr>
        <p:cNvPr id="175" name="Shape 175"/>
        <p:cNvGrpSpPr/>
        <p:nvPr/>
      </p:nvGrpSpPr>
      <p:grpSpPr>
        <a:xfrm>
          <a:off x="0" y="0"/>
          <a:ext cx="0" cy="0"/>
          <a:chOff x="0" y="0"/>
          <a:chExt cx="0" cy="0"/>
        </a:xfrm>
      </p:grpSpPr>
      <p:sp>
        <p:nvSpPr>
          <p:cNvPr id="176" name="Google Shape;176;p25"/>
          <p:cNvSpPr/>
          <p:nvPr/>
        </p:nvSpPr>
        <p:spPr>
          <a:xfrm>
            <a:off x="0" y="0"/>
            <a:ext cx="69246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5"/>
          <p:cNvSpPr txBox="1"/>
          <p:nvPr>
            <p:ph idx="1" type="subTitle"/>
          </p:nvPr>
        </p:nvSpPr>
        <p:spPr>
          <a:xfrm>
            <a:off x="531238" y="1699863"/>
            <a:ext cx="3896100" cy="1431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78" name="Google Shape;178;p25"/>
          <p:cNvSpPr txBox="1"/>
          <p:nvPr>
            <p:ph type="title"/>
          </p:nvPr>
        </p:nvSpPr>
        <p:spPr>
          <a:xfrm>
            <a:off x="-242762" y="628813"/>
            <a:ext cx="4670100" cy="9372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b="1" sz="6000">
                <a:solidFill>
                  <a:schemeClr val="lt1"/>
                </a:solidFill>
              </a:defRPr>
            </a:lvl1pPr>
            <a:lvl2pPr lvl="1" rtl="0" algn="r">
              <a:spcBef>
                <a:spcPts val="0"/>
              </a:spcBef>
              <a:spcAft>
                <a:spcPts val="0"/>
              </a:spcAft>
              <a:buNone/>
              <a:defRPr b="1" sz="6000">
                <a:solidFill>
                  <a:schemeClr val="lt1"/>
                </a:solidFill>
              </a:defRPr>
            </a:lvl2pPr>
            <a:lvl3pPr lvl="2" rtl="0" algn="r">
              <a:spcBef>
                <a:spcPts val="0"/>
              </a:spcBef>
              <a:spcAft>
                <a:spcPts val="0"/>
              </a:spcAft>
              <a:buNone/>
              <a:defRPr b="1" sz="6000">
                <a:solidFill>
                  <a:schemeClr val="lt1"/>
                </a:solidFill>
              </a:defRPr>
            </a:lvl3pPr>
            <a:lvl4pPr lvl="3" rtl="0" algn="r">
              <a:spcBef>
                <a:spcPts val="0"/>
              </a:spcBef>
              <a:spcAft>
                <a:spcPts val="0"/>
              </a:spcAft>
              <a:buNone/>
              <a:defRPr b="1" sz="6000">
                <a:solidFill>
                  <a:schemeClr val="lt1"/>
                </a:solidFill>
              </a:defRPr>
            </a:lvl4pPr>
            <a:lvl5pPr lvl="4" rtl="0" algn="r">
              <a:spcBef>
                <a:spcPts val="0"/>
              </a:spcBef>
              <a:spcAft>
                <a:spcPts val="0"/>
              </a:spcAft>
              <a:buNone/>
              <a:defRPr b="1" sz="6000">
                <a:solidFill>
                  <a:schemeClr val="lt1"/>
                </a:solidFill>
              </a:defRPr>
            </a:lvl5pPr>
            <a:lvl6pPr lvl="5" rtl="0" algn="r">
              <a:spcBef>
                <a:spcPts val="0"/>
              </a:spcBef>
              <a:spcAft>
                <a:spcPts val="0"/>
              </a:spcAft>
              <a:buNone/>
              <a:defRPr b="1" sz="6000">
                <a:solidFill>
                  <a:schemeClr val="lt1"/>
                </a:solidFill>
              </a:defRPr>
            </a:lvl6pPr>
            <a:lvl7pPr lvl="6" rtl="0" algn="r">
              <a:spcBef>
                <a:spcPts val="0"/>
              </a:spcBef>
              <a:spcAft>
                <a:spcPts val="0"/>
              </a:spcAft>
              <a:buNone/>
              <a:defRPr b="1" sz="6000">
                <a:solidFill>
                  <a:schemeClr val="lt1"/>
                </a:solidFill>
              </a:defRPr>
            </a:lvl7pPr>
            <a:lvl8pPr lvl="7" rtl="0" algn="r">
              <a:spcBef>
                <a:spcPts val="0"/>
              </a:spcBef>
              <a:spcAft>
                <a:spcPts val="0"/>
              </a:spcAft>
              <a:buNone/>
              <a:defRPr b="1" sz="6000">
                <a:solidFill>
                  <a:schemeClr val="lt1"/>
                </a:solidFill>
              </a:defRPr>
            </a:lvl8pPr>
            <a:lvl9pPr lvl="8" rtl="0" algn="r">
              <a:spcBef>
                <a:spcPts val="0"/>
              </a:spcBef>
              <a:spcAft>
                <a:spcPts val="0"/>
              </a:spcAft>
              <a:buNone/>
              <a:defRPr b="1" sz="6000">
                <a:solidFill>
                  <a:schemeClr val="lt1"/>
                </a:solidFill>
              </a:defRPr>
            </a:lvl9pPr>
          </a:lstStyle>
          <a:p/>
        </p:txBody>
      </p:sp>
      <p:sp>
        <p:nvSpPr>
          <p:cNvPr id="179" name="Google Shape;179;p25"/>
          <p:cNvSpPr txBox="1"/>
          <p:nvPr>
            <p:ph idx="12" type="sldNum"/>
          </p:nvPr>
        </p:nvSpPr>
        <p:spPr>
          <a:xfrm>
            <a:off x="680209" y="4209901"/>
            <a:ext cx="548700" cy="393600"/>
          </a:xfrm>
          <a:prstGeom prst="rect">
            <a:avLst/>
          </a:prstGeom>
          <a:noFill/>
          <a:ln>
            <a:noFill/>
          </a:ln>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80" name="Google Shape;180;p25"/>
          <p:cNvSpPr txBox="1"/>
          <p:nvPr/>
        </p:nvSpPr>
        <p:spPr>
          <a:xfrm>
            <a:off x="1144400" y="3478125"/>
            <a:ext cx="3282900" cy="931500"/>
          </a:xfrm>
          <a:prstGeom prst="rect">
            <a:avLst/>
          </a:prstGeom>
          <a:noFill/>
          <a:ln>
            <a:noFill/>
          </a:ln>
        </p:spPr>
        <p:txBody>
          <a:bodyPr anchorCtr="0" anchor="b" bIns="91425" lIns="91425" spcFirstLastPara="1" rIns="91425" wrap="square" tIns="91425">
            <a:noAutofit/>
          </a:bodyPr>
          <a:lstStyle/>
          <a:p>
            <a:pPr indent="0" lvl="0" marL="0" rtl="0" algn="r">
              <a:lnSpc>
                <a:spcPct val="115000"/>
              </a:lnSpc>
              <a:spcBef>
                <a:spcPts val="300"/>
              </a:spcBef>
              <a:spcAft>
                <a:spcPts val="0"/>
              </a:spcAft>
              <a:buNone/>
            </a:pPr>
            <a:r>
              <a:rPr lang="en" sz="1000">
                <a:solidFill>
                  <a:schemeClr val="dk1"/>
                </a:solidFill>
                <a:latin typeface="Inter"/>
                <a:ea typeface="Inter"/>
                <a:cs typeface="Inter"/>
                <a:sym typeface="Inter"/>
              </a:rPr>
              <a:t>CREDITS: This presentation template was created by </a:t>
            </a:r>
            <a:r>
              <a:rPr b="1" lang="en" sz="1000">
                <a:solidFill>
                  <a:schemeClr val="dk1"/>
                </a:solidFill>
                <a:uFill>
                  <a:noFill/>
                </a:uFill>
                <a:latin typeface="Inter"/>
                <a:ea typeface="Inter"/>
                <a:cs typeface="Inter"/>
                <a:sym typeface="Inter"/>
                <a:hlinkClick r:id="rId2"/>
              </a:rPr>
              <a:t>Slidesgo</a:t>
            </a:r>
            <a:r>
              <a:rPr lang="en" sz="1000">
                <a:solidFill>
                  <a:schemeClr val="dk1"/>
                </a:solidFill>
                <a:latin typeface="Inter"/>
                <a:ea typeface="Inter"/>
                <a:cs typeface="Inter"/>
                <a:sym typeface="Inter"/>
              </a:rPr>
              <a:t>, including icons by </a:t>
            </a:r>
            <a:r>
              <a:rPr b="1" lang="en" sz="1000">
                <a:solidFill>
                  <a:schemeClr val="dk1"/>
                </a:solidFill>
                <a:uFill>
                  <a:noFill/>
                </a:uFill>
                <a:latin typeface="Inter"/>
                <a:ea typeface="Inter"/>
                <a:cs typeface="Inter"/>
                <a:sym typeface="Inter"/>
                <a:hlinkClick r:id="rId3"/>
              </a:rPr>
              <a:t>Flaticon</a:t>
            </a:r>
            <a:r>
              <a:rPr lang="en" sz="1000">
                <a:solidFill>
                  <a:schemeClr val="dk1"/>
                </a:solidFill>
                <a:latin typeface="Inter"/>
                <a:ea typeface="Inter"/>
                <a:cs typeface="Inter"/>
                <a:sym typeface="Inter"/>
              </a:rPr>
              <a:t>, and infographics &amp; images by </a:t>
            </a:r>
            <a:r>
              <a:rPr b="1" lang="en" sz="1000">
                <a:solidFill>
                  <a:schemeClr val="dk1"/>
                </a:solidFill>
                <a:uFill>
                  <a:noFill/>
                </a:uFill>
                <a:latin typeface="Inter"/>
                <a:ea typeface="Inter"/>
                <a:cs typeface="Inter"/>
                <a:sym typeface="Inter"/>
                <a:hlinkClick r:id="rId4"/>
              </a:rPr>
              <a:t>Freepik</a:t>
            </a:r>
            <a:endParaRPr b="1" sz="1000">
              <a:solidFill>
                <a:schemeClr val="dk1"/>
              </a:solidFill>
              <a:latin typeface="Inter"/>
              <a:ea typeface="Inter"/>
              <a:cs typeface="Inter"/>
              <a:sym typeface="Inte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itle and text">
  <p:cSld name="SECTION_HEADER_1">
    <p:spTree>
      <p:nvGrpSpPr>
        <p:cNvPr id="181" name="Shape 181"/>
        <p:cNvGrpSpPr/>
        <p:nvPr/>
      </p:nvGrpSpPr>
      <p:grpSpPr>
        <a:xfrm>
          <a:off x="0" y="0"/>
          <a:ext cx="0" cy="0"/>
          <a:chOff x="0" y="0"/>
          <a:chExt cx="0" cy="0"/>
        </a:xfrm>
      </p:grpSpPr>
      <p:sp>
        <p:nvSpPr>
          <p:cNvPr id="182" name="Google Shape;182;p26"/>
          <p:cNvSpPr/>
          <p:nvPr/>
        </p:nvSpPr>
        <p:spPr>
          <a:xfrm>
            <a:off x="4906050" y="844950"/>
            <a:ext cx="4258800" cy="34317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6"/>
          <p:cNvSpPr txBox="1"/>
          <p:nvPr>
            <p:ph type="title"/>
          </p:nvPr>
        </p:nvSpPr>
        <p:spPr>
          <a:xfrm>
            <a:off x="3928725" y="1384213"/>
            <a:ext cx="4610100" cy="1330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600"/>
              <a:buNone/>
              <a:defRPr b="1" sz="80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84" name="Google Shape;184;p26"/>
          <p:cNvSpPr txBox="1"/>
          <p:nvPr>
            <p:ph idx="1" type="subTitle"/>
          </p:nvPr>
        </p:nvSpPr>
        <p:spPr>
          <a:xfrm flipH="1">
            <a:off x="5202225" y="2610300"/>
            <a:ext cx="3336600" cy="1065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p:cSld name="CUSTOM_16">
    <p:bg>
      <p:bgPr>
        <a:solidFill>
          <a:schemeClr val="lt1"/>
        </a:solidFill>
      </p:bgPr>
    </p:bg>
    <p:spTree>
      <p:nvGrpSpPr>
        <p:cNvPr id="185" name="Shape 185"/>
        <p:cNvGrpSpPr/>
        <p:nvPr/>
      </p:nvGrpSpPr>
      <p:grpSpPr>
        <a:xfrm>
          <a:off x="0" y="0"/>
          <a:ext cx="0" cy="0"/>
          <a:chOff x="0" y="0"/>
          <a:chExt cx="0" cy="0"/>
        </a:xfrm>
      </p:grpSpPr>
      <p:sp>
        <p:nvSpPr>
          <p:cNvPr id="186" name="Google Shape;186;p27"/>
          <p:cNvSpPr/>
          <p:nvPr/>
        </p:nvSpPr>
        <p:spPr>
          <a:xfrm>
            <a:off x="8475950" y="0"/>
            <a:ext cx="6681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7"/>
          <p:cNvSpPr txBox="1"/>
          <p:nvPr>
            <p:ph idx="12" type="sldNum"/>
          </p:nvPr>
        </p:nvSpPr>
        <p:spPr>
          <a:xfrm>
            <a:off x="8628200" y="440475"/>
            <a:ext cx="363600" cy="393600"/>
          </a:xfrm>
          <a:prstGeom prst="rect">
            <a:avLst/>
          </a:prstGeom>
          <a:noFill/>
          <a:ln>
            <a:noFill/>
          </a:ln>
        </p:spPr>
        <p:txBody>
          <a:bodyPr anchorCtr="0" anchor="ctr" bIns="91425" lIns="91425" spcFirstLastPara="1" rIns="91425" wrap="square" tIns="91425">
            <a:noAutofit/>
          </a:bodyPr>
          <a:lstStyle>
            <a:lvl1pPr lvl="0" rtl="0">
              <a:buNone/>
              <a:defRPr b="1" sz="1800"/>
            </a:lvl1pPr>
            <a:lvl2pPr lvl="1" rtl="0">
              <a:buNone/>
              <a:defRPr b="1" sz="1800"/>
            </a:lvl2pPr>
            <a:lvl3pPr lvl="2" rtl="0">
              <a:buNone/>
              <a:defRPr b="1" sz="1800"/>
            </a:lvl3pPr>
            <a:lvl4pPr lvl="3" rtl="0">
              <a:buNone/>
              <a:defRPr b="1" sz="1800"/>
            </a:lvl4pPr>
            <a:lvl5pPr lvl="4" rtl="0">
              <a:buNone/>
              <a:defRPr b="1" sz="1800"/>
            </a:lvl5pPr>
            <a:lvl6pPr lvl="5" rtl="0">
              <a:buNone/>
              <a:defRPr b="1" sz="1800"/>
            </a:lvl6pPr>
            <a:lvl7pPr lvl="6" rtl="0">
              <a:buNone/>
              <a:defRPr b="1" sz="1800"/>
            </a:lvl7pPr>
            <a:lvl8pPr lvl="7" rtl="0">
              <a:buNone/>
              <a:defRPr b="1" sz="1800"/>
            </a:lvl8pPr>
            <a:lvl9pPr lvl="8" rtl="0">
              <a:buNone/>
              <a:defRPr b="1" sz="18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1">
  <p:cSld name="CUSTOM_16_1">
    <p:bg>
      <p:bgPr>
        <a:solidFill>
          <a:schemeClr val="lt1"/>
        </a:solidFill>
      </p:bgPr>
    </p:bg>
    <p:spTree>
      <p:nvGrpSpPr>
        <p:cNvPr id="188" name="Shape 188"/>
        <p:cNvGrpSpPr/>
        <p:nvPr/>
      </p:nvGrpSpPr>
      <p:grpSpPr>
        <a:xfrm>
          <a:off x="0" y="0"/>
          <a:ext cx="0" cy="0"/>
          <a:chOff x="0" y="0"/>
          <a:chExt cx="0" cy="0"/>
        </a:xfrm>
      </p:grpSpPr>
      <p:sp>
        <p:nvSpPr>
          <p:cNvPr id="189" name="Google Shape;189;p28"/>
          <p:cNvSpPr/>
          <p:nvPr/>
        </p:nvSpPr>
        <p:spPr>
          <a:xfrm>
            <a:off x="0" y="0"/>
            <a:ext cx="69246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8"/>
          <p:cNvSpPr txBox="1"/>
          <p:nvPr>
            <p:ph idx="12" type="sldNum"/>
          </p:nvPr>
        </p:nvSpPr>
        <p:spPr>
          <a:xfrm>
            <a:off x="8628200" y="440475"/>
            <a:ext cx="363600" cy="393600"/>
          </a:xfrm>
          <a:prstGeom prst="rect">
            <a:avLst/>
          </a:prstGeom>
          <a:noFill/>
          <a:ln>
            <a:noFill/>
          </a:ln>
        </p:spPr>
        <p:txBody>
          <a:bodyPr anchorCtr="0" anchor="ctr" bIns="91425" lIns="91425" spcFirstLastPara="1" rIns="91425" wrap="square" tIns="91425">
            <a:noAutofit/>
          </a:bodyPr>
          <a:lstStyle>
            <a:lvl1pPr lvl="0" rtl="0">
              <a:buNone/>
              <a:defRPr b="1" sz="1800"/>
            </a:lvl1pPr>
            <a:lvl2pPr lvl="1" rtl="0">
              <a:buNone/>
              <a:defRPr b="1" sz="1800"/>
            </a:lvl2pPr>
            <a:lvl3pPr lvl="2" rtl="0">
              <a:buNone/>
              <a:defRPr b="1" sz="1800"/>
            </a:lvl3pPr>
            <a:lvl4pPr lvl="3" rtl="0">
              <a:buNone/>
              <a:defRPr b="1" sz="1800"/>
            </a:lvl4pPr>
            <a:lvl5pPr lvl="4" rtl="0">
              <a:buNone/>
              <a:defRPr b="1" sz="1800"/>
            </a:lvl5pPr>
            <a:lvl6pPr lvl="5" rtl="0">
              <a:buNone/>
              <a:defRPr b="1" sz="1800"/>
            </a:lvl6pPr>
            <a:lvl7pPr lvl="6" rtl="0">
              <a:buNone/>
              <a:defRPr b="1" sz="1800"/>
            </a:lvl7pPr>
            <a:lvl8pPr lvl="7" rtl="0">
              <a:buNone/>
              <a:defRPr b="1" sz="1800"/>
            </a:lvl8pPr>
            <a:lvl9pPr lvl="8" rtl="0">
              <a:buNone/>
              <a:defRPr b="1" sz="18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2">
  <p:cSld name="CUSTOM_16_2">
    <p:bg>
      <p:bgPr>
        <a:solidFill>
          <a:schemeClr val="accent3"/>
        </a:solidFill>
      </p:bgPr>
    </p:bg>
    <p:spTree>
      <p:nvGrpSpPr>
        <p:cNvPr id="191" name="Shape 191"/>
        <p:cNvGrpSpPr/>
        <p:nvPr/>
      </p:nvGrpSpPr>
      <p:grpSpPr>
        <a:xfrm>
          <a:off x="0" y="0"/>
          <a:ext cx="0" cy="0"/>
          <a:chOff x="0" y="0"/>
          <a:chExt cx="0" cy="0"/>
        </a:xfrm>
      </p:grpSpPr>
      <p:sp>
        <p:nvSpPr>
          <p:cNvPr id="192" name="Google Shape;192;p29"/>
          <p:cNvSpPr txBox="1"/>
          <p:nvPr>
            <p:ph idx="12" type="sldNum"/>
          </p:nvPr>
        </p:nvSpPr>
        <p:spPr>
          <a:xfrm>
            <a:off x="8628200" y="440475"/>
            <a:ext cx="363600" cy="393600"/>
          </a:xfrm>
          <a:prstGeom prst="rect">
            <a:avLst/>
          </a:prstGeom>
          <a:noFill/>
          <a:ln>
            <a:noFill/>
          </a:ln>
        </p:spPr>
        <p:txBody>
          <a:bodyPr anchorCtr="0" anchor="ctr" bIns="91425" lIns="91425" spcFirstLastPara="1" rIns="91425" wrap="square" tIns="91425">
            <a:noAutofit/>
          </a:bodyPr>
          <a:lstStyle>
            <a:lvl1pPr lvl="0" rtl="0">
              <a:buNone/>
              <a:defRPr b="1" sz="1800"/>
            </a:lvl1pPr>
            <a:lvl2pPr lvl="1" rtl="0">
              <a:buNone/>
              <a:defRPr b="1" sz="1800"/>
            </a:lvl2pPr>
            <a:lvl3pPr lvl="2" rtl="0">
              <a:buNone/>
              <a:defRPr b="1" sz="1800"/>
            </a:lvl3pPr>
            <a:lvl4pPr lvl="3" rtl="0">
              <a:buNone/>
              <a:defRPr b="1" sz="1800"/>
            </a:lvl4pPr>
            <a:lvl5pPr lvl="4" rtl="0">
              <a:buNone/>
              <a:defRPr b="1" sz="1800"/>
            </a:lvl5pPr>
            <a:lvl6pPr lvl="5" rtl="0">
              <a:buNone/>
              <a:defRPr b="1" sz="1800"/>
            </a:lvl6pPr>
            <a:lvl7pPr lvl="6" rtl="0">
              <a:buNone/>
              <a:defRPr b="1" sz="1800"/>
            </a:lvl7pPr>
            <a:lvl8pPr lvl="7" rtl="0">
              <a:buNone/>
              <a:defRPr b="1" sz="1800"/>
            </a:lvl8pPr>
            <a:lvl9pPr lvl="8" rtl="0">
              <a:buNone/>
              <a:defRPr b="1" sz="18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noFill/>
      </p:bgPr>
    </p:bg>
    <p:spTree>
      <p:nvGrpSpPr>
        <p:cNvPr id="193" name="Shape 19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idx="1" type="body"/>
          </p:nvPr>
        </p:nvSpPr>
        <p:spPr>
          <a:xfrm>
            <a:off x="1988775" y="1622325"/>
            <a:ext cx="5166300" cy="2788500"/>
          </a:xfrm>
          <a:prstGeom prst="rect">
            <a:avLst/>
          </a:prstGeom>
        </p:spPr>
        <p:txBody>
          <a:bodyPr anchorCtr="0" anchor="t" bIns="91425" lIns="91425" spcFirstLastPara="1" rIns="91425" wrap="square" tIns="91425">
            <a:noAutofit/>
          </a:bodyPr>
          <a:lstStyle>
            <a:lvl1pPr indent="-330200" lvl="0" marL="457200">
              <a:lnSpc>
                <a:spcPct val="100000"/>
              </a:lnSpc>
              <a:spcBef>
                <a:spcPts val="0"/>
              </a:spcBef>
              <a:spcAft>
                <a:spcPts val="0"/>
              </a:spcAft>
              <a:buSzPts val="1600"/>
              <a:buFont typeface="Raleway SemiBold"/>
              <a:buChar char="●"/>
              <a:defRPr sz="1600"/>
            </a:lvl1pPr>
            <a:lvl2pPr indent="-330200" lvl="1" marL="914400">
              <a:spcBef>
                <a:spcPts val="0"/>
              </a:spcBef>
              <a:spcAft>
                <a:spcPts val="0"/>
              </a:spcAft>
              <a:buSzPts val="1600"/>
              <a:buFont typeface="Nunito Light"/>
              <a:buChar char="○"/>
              <a:defRPr/>
            </a:lvl2pPr>
            <a:lvl3pPr indent="-323850" lvl="2" marL="1371600">
              <a:spcBef>
                <a:spcPts val="1600"/>
              </a:spcBef>
              <a:spcAft>
                <a:spcPts val="0"/>
              </a:spcAft>
              <a:buSzPts val="1500"/>
              <a:buFont typeface="Nunito Light"/>
              <a:buChar char="■"/>
              <a:defRPr/>
            </a:lvl3pPr>
            <a:lvl4pPr indent="-323850" lvl="3" marL="1828800">
              <a:spcBef>
                <a:spcPts val="1600"/>
              </a:spcBef>
              <a:spcAft>
                <a:spcPts val="0"/>
              </a:spcAft>
              <a:buSzPts val="1500"/>
              <a:buFont typeface="Nunito Light"/>
              <a:buChar char="●"/>
              <a:defRPr/>
            </a:lvl4pPr>
            <a:lvl5pPr indent="-304800" lvl="4" marL="2286000">
              <a:spcBef>
                <a:spcPts val="1600"/>
              </a:spcBef>
              <a:spcAft>
                <a:spcPts val="0"/>
              </a:spcAft>
              <a:buSzPts val="1200"/>
              <a:buFont typeface="Nunito Light"/>
              <a:buChar char="○"/>
              <a:defRPr/>
            </a:lvl5pPr>
            <a:lvl6pPr indent="-304800" lvl="5" marL="2743200">
              <a:spcBef>
                <a:spcPts val="1600"/>
              </a:spcBef>
              <a:spcAft>
                <a:spcPts val="0"/>
              </a:spcAft>
              <a:buSzPts val="1200"/>
              <a:buFont typeface="Nunito Light"/>
              <a:buChar char="■"/>
              <a:defRPr/>
            </a:lvl6pPr>
            <a:lvl7pPr indent="-311150" lvl="6" marL="3200400">
              <a:spcBef>
                <a:spcPts val="1600"/>
              </a:spcBef>
              <a:spcAft>
                <a:spcPts val="0"/>
              </a:spcAft>
              <a:buSzPts val="1300"/>
              <a:buFont typeface="Nunito Light"/>
              <a:buChar char="●"/>
              <a:defRPr/>
            </a:lvl7pPr>
            <a:lvl8pPr indent="-311150" lvl="7" marL="3657600">
              <a:spcBef>
                <a:spcPts val="1600"/>
              </a:spcBef>
              <a:spcAft>
                <a:spcPts val="0"/>
              </a:spcAft>
              <a:buSzPts val="1300"/>
              <a:buFont typeface="Nunito Light"/>
              <a:buChar char="○"/>
              <a:defRPr/>
            </a:lvl8pPr>
            <a:lvl9pPr indent="-304800" lvl="8" marL="4114800">
              <a:spcBef>
                <a:spcPts val="1600"/>
              </a:spcBef>
              <a:spcAft>
                <a:spcPts val="1600"/>
              </a:spcAft>
              <a:buSzPts val="1200"/>
              <a:buFont typeface="Nunito Light"/>
              <a:buChar char="■"/>
              <a:defRPr/>
            </a:lvl9pPr>
          </a:lstStyle>
          <a:p/>
        </p:txBody>
      </p:sp>
      <p:sp>
        <p:nvSpPr>
          <p:cNvPr id="20" name="Google Shape;20;p4"/>
          <p:cNvSpPr txBox="1"/>
          <p:nvPr>
            <p:ph type="title"/>
          </p:nvPr>
        </p:nvSpPr>
        <p:spPr>
          <a:xfrm>
            <a:off x="591875" y="339650"/>
            <a:ext cx="3123600" cy="6747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3000"/>
            </a:lvl1pPr>
            <a:lvl2pPr lvl="1" rtl="0">
              <a:spcBef>
                <a:spcPts val="0"/>
              </a:spcBef>
              <a:spcAft>
                <a:spcPts val="0"/>
              </a:spcAft>
              <a:buNone/>
              <a:defRPr b="1" sz="3000"/>
            </a:lvl2pPr>
            <a:lvl3pPr lvl="2" rtl="0">
              <a:spcBef>
                <a:spcPts val="0"/>
              </a:spcBef>
              <a:spcAft>
                <a:spcPts val="0"/>
              </a:spcAft>
              <a:buNone/>
              <a:defRPr b="1" sz="3000"/>
            </a:lvl3pPr>
            <a:lvl4pPr lvl="3" rtl="0">
              <a:spcBef>
                <a:spcPts val="0"/>
              </a:spcBef>
              <a:spcAft>
                <a:spcPts val="0"/>
              </a:spcAft>
              <a:buNone/>
              <a:defRPr b="1" sz="3000"/>
            </a:lvl4pPr>
            <a:lvl5pPr lvl="4" rtl="0">
              <a:spcBef>
                <a:spcPts val="0"/>
              </a:spcBef>
              <a:spcAft>
                <a:spcPts val="0"/>
              </a:spcAft>
              <a:buNone/>
              <a:defRPr b="1" sz="3000"/>
            </a:lvl5pPr>
            <a:lvl6pPr lvl="5" rtl="0">
              <a:spcBef>
                <a:spcPts val="0"/>
              </a:spcBef>
              <a:spcAft>
                <a:spcPts val="0"/>
              </a:spcAft>
              <a:buNone/>
              <a:defRPr b="1" sz="3000"/>
            </a:lvl6pPr>
            <a:lvl7pPr lvl="6" rtl="0">
              <a:spcBef>
                <a:spcPts val="0"/>
              </a:spcBef>
              <a:spcAft>
                <a:spcPts val="0"/>
              </a:spcAft>
              <a:buNone/>
              <a:defRPr b="1" sz="3000"/>
            </a:lvl7pPr>
            <a:lvl8pPr lvl="7" rtl="0">
              <a:spcBef>
                <a:spcPts val="0"/>
              </a:spcBef>
              <a:spcAft>
                <a:spcPts val="0"/>
              </a:spcAft>
              <a:buNone/>
              <a:defRPr b="1" sz="3000"/>
            </a:lvl8pPr>
            <a:lvl9pPr lvl="8" rtl="0">
              <a:spcBef>
                <a:spcPts val="0"/>
              </a:spcBef>
              <a:spcAft>
                <a:spcPts val="0"/>
              </a:spcAft>
              <a:buNone/>
              <a:defRPr b="1" sz="3000"/>
            </a:lvl9pPr>
          </a:lstStyle>
          <a:p/>
        </p:txBody>
      </p:sp>
      <p:sp>
        <p:nvSpPr>
          <p:cNvPr id="21" name="Google Shape;21;p4"/>
          <p:cNvSpPr/>
          <p:nvPr/>
        </p:nvSpPr>
        <p:spPr>
          <a:xfrm>
            <a:off x="8475950" y="0"/>
            <a:ext cx="6681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 name="Google Shape;22;p4"/>
          <p:cNvCxnSpPr/>
          <p:nvPr/>
        </p:nvCxnSpPr>
        <p:spPr>
          <a:xfrm>
            <a:off x="0" y="954825"/>
            <a:ext cx="9154500" cy="0"/>
          </a:xfrm>
          <a:prstGeom prst="straightConnector1">
            <a:avLst/>
          </a:prstGeom>
          <a:noFill/>
          <a:ln cap="flat" cmpd="sng" w="19050">
            <a:solidFill>
              <a:schemeClr val="dk1"/>
            </a:solidFill>
            <a:prstDash val="solid"/>
            <a:round/>
            <a:headEnd len="med" w="med" type="none"/>
            <a:tailEnd len="med" w="med" type="none"/>
          </a:ln>
        </p:spPr>
      </p:cxnSp>
      <p:sp>
        <p:nvSpPr>
          <p:cNvPr id="23" name="Google Shape;23;p4"/>
          <p:cNvSpPr txBox="1"/>
          <p:nvPr>
            <p:ph idx="12" type="sldNum"/>
          </p:nvPr>
        </p:nvSpPr>
        <p:spPr>
          <a:xfrm>
            <a:off x="8628200" y="440475"/>
            <a:ext cx="363600" cy="393600"/>
          </a:xfrm>
          <a:prstGeom prst="rect">
            <a:avLst/>
          </a:prstGeom>
          <a:noFill/>
          <a:ln>
            <a:noFill/>
          </a:ln>
        </p:spPr>
        <p:txBody>
          <a:bodyPr anchorCtr="0" anchor="ctr" bIns="91425" lIns="91425" spcFirstLastPara="1" rIns="91425" wrap="square" tIns="91425">
            <a:noAutofit/>
          </a:bodyPr>
          <a:lstStyle>
            <a:lvl1pPr lvl="0" rtl="0">
              <a:buNone/>
              <a:defRPr b="1" sz="1800"/>
            </a:lvl1pPr>
            <a:lvl2pPr lvl="1" rtl="0">
              <a:buNone/>
              <a:defRPr b="1" sz="1800"/>
            </a:lvl2pPr>
            <a:lvl3pPr lvl="2" rtl="0">
              <a:buNone/>
              <a:defRPr b="1" sz="1800"/>
            </a:lvl3pPr>
            <a:lvl4pPr lvl="3" rtl="0">
              <a:buNone/>
              <a:defRPr b="1" sz="1800"/>
            </a:lvl4pPr>
            <a:lvl5pPr lvl="4" rtl="0">
              <a:buNone/>
              <a:defRPr b="1" sz="1800"/>
            </a:lvl5pPr>
            <a:lvl6pPr lvl="5" rtl="0">
              <a:buNone/>
              <a:defRPr b="1" sz="1800"/>
            </a:lvl6pPr>
            <a:lvl7pPr lvl="6" rtl="0">
              <a:buNone/>
              <a:defRPr b="1" sz="1800"/>
            </a:lvl7pPr>
            <a:lvl8pPr lvl="7" rtl="0">
              <a:buNone/>
              <a:defRPr b="1" sz="1800"/>
            </a:lvl8pPr>
            <a:lvl9pPr lvl="8" rtl="0">
              <a:buNone/>
              <a:defRPr b="1" sz="18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a:off x="8475950" y="0"/>
            <a:ext cx="6681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 name="Google Shape;26;p5"/>
          <p:cNvCxnSpPr/>
          <p:nvPr/>
        </p:nvCxnSpPr>
        <p:spPr>
          <a:xfrm>
            <a:off x="0" y="954825"/>
            <a:ext cx="9154500" cy="0"/>
          </a:xfrm>
          <a:prstGeom prst="straightConnector1">
            <a:avLst/>
          </a:prstGeom>
          <a:noFill/>
          <a:ln cap="flat" cmpd="sng" w="19050">
            <a:solidFill>
              <a:schemeClr val="dk1"/>
            </a:solidFill>
            <a:prstDash val="solid"/>
            <a:round/>
            <a:headEnd len="med" w="med" type="none"/>
            <a:tailEnd len="med" w="med" type="none"/>
          </a:ln>
        </p:spPr>
      </p:cxnSp>
      <p:sp>
        <p:nvSpPr>
          <p:cNvPr id="27" name="Google Shape;27;p5"/>
          <p:cNvSpPr txBox="1"/>
          <p:nvPr>
            <p:ph type="ctrTitle"/>
          </p:nvPr>
        </p:nvSpPr>
        <p:spPr>
          <a:xfrm flipH="1">
            <a:off x="4431730" y="3188475"/>
            <a:ext cx="2204100" cy="4560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8" name="Google Shape;28;p5"/>
          <p:cNvSpPr txBox="1"/>
          <p:nvPr>
            <p:ph idx="1" type="subTitle"/>
          </p:nvPr>
        </p:nvSpPr>
        <p:spPr>
          <a:xfrm flipH="1">
            <a:off x="4431713" y="3644474"/>
            <a:ext cx="3353100" cy="67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9" name="Google Shape;29;p5"/>
          <p:cNvSpPr txBox="1"/>
          <p:nvPr>
            <p:ph idx="2" type="ctrTitle"/>
          </p:nvPr>
        </p:nvSpPr>
        <p:spPr>
          <a:xfrm flipH="1">
            <a:off x="4431827" y="1875775"/>
            <a:ext cx="2204100" cy="4560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0" name="Google Shape;30;p5"/>
          <p:cNvSpPr txBox="1"/>
          <p:nvPr>
            <p:ph idx="3" type="subTitle"/>
          </p:nvPr>
        </p:nvSpPr>
        <p:spPr>
          <a:xfrm flipH="1">
            <a:off x="4431763" y="2331774"/>
            <a:ext cx="3353100" cy="67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31" name="Google Shape;31;p5"/>
          <p:cNvSpPr txBox="1"/>
          <p:nvPr>
            <p:ph idx="4" type="title"/>
          </p:nvPr>
        </p:nvSpPr>
        <p:spPr>
          <a:xfrm>
            <a:off x="591875" y="339650"/>
            <a:ext cx="3123600" cy="6747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3000"/>
            </a:lvl1pPr>
            <a:lvl2pPr lvl="1" rtl="0">
              <a:spcBef>
                <a:spcPts val="0"/>
              </a:spcBef>
              <a:spcAft>
                <a:spcPts val="0"/>
              </a:spcAft>
              <a:buNone/>
              <a:defRPr b="1" sz="3000"/>
            </a:lvl2pPr>
            <a:lvl3pPr lvl="2" rtl="0">
              <a:spcBef>
                <a:spcPts val="0"/>
              </a:spcBef>
              <a:spcAft>
                <a:spcPts val="0"/>
              </a:spcAft>
              <a:buNone/>
              <a:defRPr b="1" sz="3000"/>
            </a:lvl3pPr>
            <a:lvl4pPr lvl="3" rtl="0">
              <a:spcBef>
                <a:spcPts val="0"/>
              </a:spcBef>
              <a:spcAft>
                <a:spcPts val="0"/>
              </a:spcAft>
              <a:buNone/>
              <a:defRPr b="1" sz="3000"/>
            </a:lvl4pPr>
            <a:lvl5pPr lvl="4" rtl="0">
              <a:spcBef>
                <a:spcPts val="0"/>
              </a:spcBef>
              <a:spcAft>
                <a:spcPts val="0"/>
              </a:spcAft>
              <a:buNone/>
              <a:defRPr b="1" sz="3000"/>
            </a:lvl5pPr>
            <a:lvl6pPr lvl="5" rtl="0">
              <a:spcBef>
                <a:spcPts val="0"/>
              </a:spcBef>
              <a:spcAft>
                <a:spcPts val="0"/>
              </a:spcAft>
              <a:buNone/>
              <a:defRPr b="1" sz="3000"/>
            </a:lvl6pPr>
            <a:lvl7pPr lvl="6" rtl="0">
              <a:spcBef>
                <a:spcPts val="0"/>
              </a:spcBef>
              <a:spcAft>
                <a:spcPts val="0"/>
              </a:spcAft>
              <a:buNone/>
              <a:defRPr b="1" sz="3000"/>
            </a:lvl7pPr>
            <a:lvl8pPr lvl="7" rtl="0">
              <a:spcBef>
                <a:spcPts val="0"/>
              </a:spcBef>
              <a:spcAft>
                <a:spcPts val="0"/>
              </a:spcAft>
              <a:buNone/>
              <a:defRPr b="1" sz="3000"/>
            </a:lvl8pPr>
            <a:lvl9pPr lvl="8" rtl="0">
              <a:spcBef>
                <a:spcPts val="0"/>
              </a:spcBef>
              <a:spcAft>
                <a:spcPts val="0"/>
              </a:spcAft>
              <a:buNone/>
              <a:defRPr b="1" sz="3000"/>
            </a:lvl9pPr>
          </a:lstStyle>
          <a:p/>
        </p:txBody>
      </p:sp>
      <p:sp>
        <p:nvSpPr>
          <p:cNvPr id="32" name="Google Shape;32;p5"/>
          <p:cNvSpPr txBox="1"/>
          <p:nvPr>
            <p:ph idx="5" type="subTitle"/>
          </p:nvPr>
        </p:nvSpPr>
        <p:spPr>
          <a:xfrm flipH="1">
            <a:off x="591875" y="2578975"/>
            <a:ext cx="1817700" cy="87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33" name="Google Shape;33;p5"/>
          <p:cNvSpPr txBox="1"/>
          <p:nvPr>
            <p:ph idx="12" type="sldNum"/>
          </p:nvPr>
        </p:nvSpPr>
        <p:spPr>
          <a:xfrm>
            <a:off x="8628200" y="440475"/>
            <a:ext cx="363600" cy="393600"/>
          </a:xfrm>
          <a:prstGeom prst="rect">
            <a:avLst/>
          </a:prstGeom>
          <a:noFill/>
          <a:ln>
            <a:noFill/>
          </a:ln>
        </p:spPr>
        <p:txBody>
          <a:bodyPr anchorCtr="0" anchor="ctr" bIns="91425" lIns="91425" spcFirstLastPara="1" rIns="91425" wrap="square" tIns="91425">
            <a:noAutofit/>
          </a:bodyPr>
          <a:lstStyle>
            <a:lvl1pPr lvl="0" rtl="0">
              <a:buNone/>
              <a:defRPr b="1" sz="1800"/>
            </a:lvl1pPr>
            <a:lvl2pPr lvl="1" rtl="0">
              <a:buNone/>
              <a:defRPr b="1" sz="1800"/>
            </a:lvl2pPr>
            <a:lvl3pPr lvl="2" rtl="0">
              <a:buNone/>
              <a:defRPr b="1" sz="1800"/>
            </a:lvl3pPr>
            <a:lvl4pPr lvl="3" rtl="0">
              <a:buNone/>
              <a:defRPr b="1" sz="1800"/>
            </a:lvl4pPr>
            <a:lvl5pPr lvl="4" rtl="0">
              <a:buNone/>
              <a:defRPr b="1" sz="1800"/>
            </a:lvl5pPr>
            <a:lvl6pPr lvl="5" rtl="0">
              <a:buNone/>
              <a:defRPr b="1" sz="1800"/>
            </a:lvl6pPr>
            <a:lvl7pPr lvl="6" rtl="0">
              <a:buNone/>
              <a:defRPr b="1" sz="1800"/>
            </a:lvl7pPr>
            <a:lvl8pPr lvl="7" rtl="0">
              <a:buNone/>
              <a:defRPr b="1" sz="1800"/>
            </a:lvl8pPr>
            <a:lvl9pPr lvl="8" rtl="0">
              <a:buNone/>
              <a:defRPr b="1" sz="18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4" name="Shape 34"/>
        <p:cNvGrpSpPr/>
        <p:nvPr/>
      </p:nvGrpSpPr>
      <p:grpSpPr>
        <a:xfrm>
          <a:off x="0" y="0"/>
          <a:ext cx="0" cy="0"/>
          <a:chOff x="0" y="0"/>
          <a:chExt cx="0" cy="0"/>
        </a:xfrm>
      </p:grpSpPr>
      <p:sp>
        <p:nvSpPr>
          <p:cNvPr id="35" name="Google Shape;35;p6"/>
          <p:cNvSpPr/>
          <p:nvPr/>
        </p:nvSpPr>
        <p:spPr>
          <a:xfrm>
            <a:off x="8475950" y="0"/>
            <a:ext cx="6681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 name="Google Shape;36;p6"/>
          <p:cNvCxnSpPr/>
          <p:nvPr/>
        </p:nvCxnSpPr>
        <p:spPr>
          <a:xfrm>
            <a:off x="0" y="954825"/>
            <a:ext cx="9154500" cy="0"/>
          </a:xfrm>
          <a:prstGeom prst="straightConnector1">
            <a:avLst/>
          </a:prstGeom>
          <a:noFill/>
          <a:ln cap="flat" cmpd="sng" w="19050">
            <a:solidFill>
              <a:schemeClr val="dk1"/>
            </a:solidFill>
            <a:prstDash val="solid"/>
            <a:round/>
            <a:headEnd len="med" w="med" type="none"/>
            <a:tailEnd len="med" w="med" type="none"/>
          </a:ln>
        </p:spPr>
      </p:cxnSp>
      <p:sp>
        <p:nvSpPr>
          <p:cNvPr id="37" name="Google Shape;37;p6"/>
          <p:cNvSpPr txBox="1"/>
          <p:nvPr>
            <p:ph type="title"/>
          </p:nvPr>
        </p:nvSpPr>
        <p:spPr>
          <a:xfrm>
            <a:off x="591875" y="339650"/>
            <a:ext cx="3123600" cy="67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
        <p:nvSpPr>
          <p:cNvPr id="38" name="Google Shape;38;p6"/>
          <p:cNvSpPr txBox="1"/>
          <p:nvPr>
            <p:ph idx="12" type="sldNum"/>
          </p:nvPr>
        </p:nvSpPr>
        <p:spPr>
          <a:xfrm>
            <a:off x="8628200" y="440475"/>
            <a:ext cx="363600" cy="393600"/>
          </a:xfrm>
          <a:prstGeom prst="rect">
            <a:avLst/>
          </a:prstGeom>
          <a:noFill/>
          <a:ln>
            <a:noFill/>
          </a:ln>
        </p:spPr>
        <p:txBody>
          <a:bodyPr anchorCtr="0" anchor="ctr" bIns="91425" lIns="91425" spcFirstLastPara="1" rIns="91425" wrap="square" tIns="91425">
            <a:noAutofit/>
          </a:bodyPr>
          <a:lstStyle>
            <a:lvl1pPr lvl="0" rtl="0">
              <a:buNone/>
              <a:defRPr b="1" sz="1800"/>
            </a:lvl1pPr>
            <a:lvl2pPr lvl="1" rtl="0">
              <a:buNone/>
              <a:defRPr b="1" sz="1800"/>
            </a:lvl2pPr>
            <a:lvl3pPr lvl="2" rtl="0">
              <a:buNone/>
              <a:defRPr b="1" sz="1800"/>
            </a:lvl3pPr>
            <a:lvl4pPr lvl="3" rtl="0">
              <a:buNone/>
              <a:defRPr b="1" sz="1800"/>
            </a:lvl4pPr>
            <a:lvl5pPr lvl="4" rtl="0">
              <a:buNone/>
              <a:defRPr b="1" sz="1800"/>
            </a:lvl5pPr>
            <a:lvl6pPr lvl="5" rtl="0">
              <a:buNone/>
              <a:defRPr b="1" sz="1800"/>
            </a:lvl6pPr>
            <a:lvl7pPr lvl="6" rtl="0">
              <a:buNone/>
              <a:defRPr b="1" sz="1800"/>
            </a:lvl7pPr>
            <a:lvl8pPr lvl="7" rtl="0">
              <a:buNone/>
              <a:defRPr b="1" sz="1800"/>
            </a:lvl8pPr>
            <a:lvl9pPr lvl="8" rtl="0">
              <a:buNone/>
              <a:defRPr b="1" sz="18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9" name="Shape 39"/>
        <p:cNvGrpSpPr/>
        <p:nvPr/>
      </p:nvGrpSpPr>
      <p:grpSpPr>
        <a:xfrm>
          <a:off x="0" y="0"/>
          <a:ext cx="0" cy="0"/>
          <a:chOff x="0" y="0"/>
          <a:chExt cx="0" cy="0"/>
        </a:xfrm>
      </p:grpSpPr>
      <p:sp>
        <p:nvSpPr>
          <p:cNvPr id="40" name="Google Shape;40;p7"/>
          <p:cNvSpPr/>
          <p:nvPr/>
        </p:nvSpPr>
        <p:spPr>
          <a:xfrm>
            <a:off x="8475950" y="0"/>
            <a:ext cx="6681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7"/>
          <p:cNvCxnSpPr/>
          <p:nvPr/>
        </p:nvCxnSpPr>
        <p:spPr>
          <a:xfrm>
            <a:off x="0" y="954825"/>
            <a:ext cx="9154500" cy="0"/>
          </a:xfrm>
          <a:prstGeom prst="straightConnector1">
            <a:avLst/>
          </a:prstGeom>
          <a:noFill/>
          <a:ln cap="flat" cmpd="sng" w="19050">
            <a:solidFill>
              <a:schemeClr val="dk1"/>
            </a:solidFill>
            <a:prstDash val="solid"/>
            <a:round/>
            <a:headEnd len="med" w="med" type="none"/>
            <a:tailEnd len="med" w="med" type="none"/>
          </a:ln>
        </p:spPr>
      </p:cxnSp>
      <p:sp>
        <p:nvSpPr>
          <p:cNvPr id="42" name="Google Shape;42;p7"/>
          <p:cNvSpPr txBox="1"/>
          <p:nvPr>
            <p:ph idx="1" type="subTitle"/>
          </p:nvPr>
        </p:nvSpPr>
        <p:spPr>
          <a:xfrm flipH="1">
            <a:off x="606300" y="1026225"/>
            <a:ext cx="7817700" cy="378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AutoNum type="arabicPeriod"/>
              <a:defRPr sz="1200"/>
            </a:lvl1pPr>
            <a:lvl2pPr lvl="1" rtl="0" algn="ctr">
              <a:lnSpc>
                <a:spcPct val="100000"/>
              </a:lnSpc>
              <a:spcBef>
                <a:spcPts val="0"/>
              </a:spcBef>
              <a:spcAft>
                <a:spcPts val="0"/>
              </a:spcAft>
              <a:buSzPts val="1200"/>
              <a:buFont typeface="Roboto Condensed Light"/>
              <a:buAutoNum type="alphaLcPeriod"/>
              <a:defRPr sz="1200"/>
            </a:lvl2pPr>
            <a:lvl3pPr lvl="2" rtl="0" algn="ctr">
              <a:lnSpc>
                <a:spcPct val="100000"/>
              </a:lnSpc>
              <a:spcBef>
                <a:spcPts val="0"/>
              </a:spcBef>
              <a:spcAft>
                <a:spcPts val="0"/>
              </a:spcAft>
              <a:buSzPts val="1200"/>
              <a:buFont typeface="Roboto Condensed Light"/>
              <a:buAutoNum type="romanLcPeriod"/>
              <a:defRPr sz="1200"/>
            </a:lvl3pPr>
            <a:lvl4pPr lvl="3" rtl="0" algn="ctr">
              <a:lnSpc>
                <a:spcPct val="100000"/>
              </a:lnSpc>
              <a:spcBef>
                <a:spcPts val="0"/>
              </a:spcBef>
              <a:spcAft>
                <a:spcPts val="0"/>
              </a:spcAft>
              <a:buSzPts val="1200"/>
              <a:buFont typeface="Roboto Condensed Light"/>
              <a:buAutoNum type="arabicPeriod"/>
              <a:defRPr sz="1200"/>
            </a:lvl4pPr>
            <a:lvl5pPr lvl="4" rtl="0" algn="ctr">
              <a:lnSpc>
                <a:spcPct val="100000"/>
              </a:lnSpc>
              <a:spcBef>
                <a:spcPts val="0"/>
              </a:spcBef>
              <a:spcAft>
                <a:spcPts val="0"/>
              </a:spcAft>
              <a:buSzPts val="1200"/>
              <a:buFont typeface="Roboto Condensed Light"/>
              <a:buAutoNum type="alphaLcPeriod"/>
              <a:defRPr sz="1200"/>
            </a:lvl5pPr>
            <a:lvl6pPr lvl="5" rtl="0" algn="ctr">
              <a:lnSpc>
                <a:spcPct val="100000"/>
              </a:lnSpc>
              <a:spcBef>
                <a:spcPts val="0"/>
              </a:spcBef>
              <a:spcAft>
                <a:spcPts val="0"/>
              </a:spcAft>
              <a:buSzPts val="1200"/>
              <a:buFont typeface="Roboto Condensed Light"/>
              <a:buAutoNum type="romanLcPeriod"/>
              <a:defRPr sz="1200"/>
            </a:lvl6pPr>
            <a:lvl7pPr lvl="6" rtl="0" algn="ctr">
              <a:lnSpc>
                <a:spcPct val="100000"/>
              </a:lnSpc>
              <a:spcBef>
                <a:spcPts val="0"/>
              </a:spcBef>
              <a:spcAft>
                <a:spcPts val="0"/>
              </a:spcAft>
              <a:buSzPts val="1200"/>
              <a:buFont typeface="Roboto Condensed Light"/>
              <a:buAutoNum type="arabicPeriod"/>
              <a:defRPr sz="1200"/>
            </a:lvl7pPr>
            <a:lvl8pPr lvl="7" rtl="0" algn="ctr">
              <a:lnSpc>
                <a:spcPct val="100000"/>
              </a:lnSpc>
              <a:spcBef>
                <a:spcPts val="0"/>
              </a:spcBef>
              <a:spcAft>
                <a:spcPts val="0"/>
              </a:spcAft>
              <a:buSzPts val="1200"/>
              <a:buFont typeface="Roboto Condensed Light"/>
              <a:buAutoNum type="alphaLcPeriod"/>
              <a:defRPr sz="1200"/>
            </a:lvl8pPr>
            <a:lvl9pPr lvl="8" rtl="0" algn="ctr">
              <a:lnSpc>
                <a:spcPct val="100000"/>
              </a:lnSpc>
              <a:spcBef>
                <a:spcPts val="0"/>
              </a:spcBef>
              <a:spcAft>
                <a:spcPts val="0"/>
              </a:spcAft>
              <a:buSzPts val="1200"/>
              <a:buFont typeface="Roboto Condensed Light"/>
              <a:buAutoNum type="romanLcPeriod"/>
              <a:defRPr sz="1200"/>
            </a:lvl9pPr>
          </a:lstStyle>
          <a:p/>
        </p:txBody>
      </p:sp>
      <p:sp>
        <p:nvSpPr>
          <p:cNvPr id="43" name="Google Shape;43;p7"/>
          <p:cNvSpPr txBox="1"/>
          <p:nvPr>
            <p:ph idx="12" type="sldNum"/>
          </p:nvPr>
        </p:nvSpPr>
        <p:spPr>
          <a:xfrm>
            <a:off x="8628200" y="440475"/>
            <a:ext cx="363600" cy="393600"/>
          </a:xfrm>
          <a:prstGeom prst="rect">
            <a:avLst/>
          </a:prstGeom>
          <a:noFill/>
          <a:ln>
            <a:noFill/>
          </a:ln>
        </p:spPr>
        <p:txBody>
          <a:bodyPr anchorCtr="0" anchor="ctr" bIns="91425" lIns="91425" spcFirstLastPara="1" rIns="91425" wrap="square" tIns="91425">
            <a:noAutofit/>
          </a:bodyPr>
          <a:lstStyle>
            <a:lvl1pPr lvl="0">
              <a:buNone/>
              <a:defRPr b="1" sz="1800"/>
            </a:lvl1pPr>
            <a:lvl2pPr lvl="1">
              <a:buNone/>
              <a:defRPr b="1" sz="1800"/>
            </a:lvl2pPr>
            <a:lvl3pPr lvl="2">
              <a:buNone/>
              <a:defRPr b="1" sz="1800"/>
            </a:lvl3pPr>
            <a:lvl4pPr lvl="3">
              <a:buNone/>
              <a:defRPr b="1" sz="1800"/>
            </a:lvl4pPr>
            <a:lvl5pPr lvl="4">
              <a:buNone/>
              <a:defRPr b="1" sz="1800"/>
            </a:lvl5pPr>
            <a:lvl6pPr lvl="5">
              <a:buNone/>
              <a:defRPr b="1" sz="1800"/>
            </a:lvl6pPr>
            <a:lvl7pPr lvl="6">
              <a:buNone/>
              <a:defRPr b="1" sz="1800"/>
            </a:lvl7pPr>
            <a:lvl8pPr lvl="7">
              <a:buNone/>
              <a:defRPr b="1" sz="1800"/>
            </a:lvl8pPr>
            <a:lvl9pPr lvl="8">
              <a:buNone/>
              <a:defRPr b="1" sz="1800"/>
            </a:lvl9pPr>
          </a:lstStyle>
          <a:p>
            <a:pPr indent="0" lvl="0" marL="0" rtl="0" algn="l">
              <a:spcBef>
                <a:spcPts val="0"/>
              </a:spcBef>
              <a:spcAft>
                <a:spcPts val="0"/>
              </a:spcAft>
              <a:buNone/>
            </a:pPr>
            <a:fld id="{00000000-1234-1234-1234-123412341234}" type="slidenum">
              <a:rPr lang="en"/>
              <a:t>‹#›</a:t>
            </a:fld>
            <a:endParaRPr/>
          </a:p>
        </p:txBody>
      </p:sp>
      <p:sp>
        <p:nvSpPr>
          <p:cNvPr id="44" name="Google Shape;44;p7"/>
          <p:cNvSpPr txBox="1"/>
          <p:nvPr>
            <p:ph type="title"/>
          </p:nvPr>
        </p:nvSpPr>
        <p:spPr>
          <a:xfrm>
            <a:off x="591875" y="339650"/>
            <a:ext cx="5081400" cy="67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5" name="Shape 45"/>
        <p:cNvGrpSpPr/>
        <p:nvPr/>
      </p:nvGrpSpPr>
      <p:grpSpPr>
        <a:xfrm>
          <a:off x="0" y="0"/>
          <a:ext cx="0" cy="0"/>
          <a:chOff x="0" y="0"/>
          <a:chExt cx="0" cy="0"/>
        </a:xfrm>
      </p:grpSpPr>
      <p:sp>
        <p:nvSpPr>
          <p:cNvPr id="46" name="Google Shape;46;p8"/>
          <p:cNvSpPr/>
          <p:nvPr/>
        </p:nvSpPr>
        <p:spPr>
          <a:xfrm>
            <a:off x="1857900" y="0"/>
            <a:ext cx="72861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8"/>
          <p:cNvSpPr txBox="1"/>
          <p:nvPr>
            <p:ph type="title"/>
          </p:nvPr>
        </p:nvSpPr>
        <p:spPr>
          <a:xfrm>
            <a:off x="3712775" y="1436100"/>
            <a:ext cx="4552200" cy="22713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b="1"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txBox="1"/>
          <p:nvPr>
            <p:ph idx="1" type="subTitle"/>
          </p:nvPr>
        </p:nvSpPr>
        <p:spPr>
          <a:xfrm>
            <a:off x="6010300" y="2131575"/>
            <a:ext cx="2505900" cy="14316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type="title"/>
          </p:nvPr>
        </p:nvSpPr>
        <p:spPr>
          <a:xfrm>
            <a:off x="5427350" y="356124"/>
            <a:ext cx="3097800" cy="9372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6000"/>
            </a:lvl1pPr>
            <a:lvl2pPr lvl="1" rtl="0" algn="r">
              <a:spcBef>
                <a:spcPts val="0"/>
              </a:spcBef>
              <a:spcAft>
                <a:spcPts val="0"/>
              </a:spcAft>
              <a:buNone/>
              <a:defRPr sz="6000"/>
            </a:lvl2pPr>
            <a:lvl3pPr lvl="2" rtl="0" algn="r">
              <a:spcBef>
                <a:spcPts val="0"/>
              </a:spcBef>
              <a:spcAft>
                <a:spcPts val="0"/>
              </a:spcAft>
              <a:buNone/>
              <a:defRPr sz="6000"/>
            </a:lvl3pPr>
            <a:lvl4pPr lvl="3" rtl="0" algn="r">
              <a:spcBef>
                <a:spcPts val="0"/>
              </a:spcBef>
              <a:spcAft>
                <a:spcPts val="0"/>
              </a:spcAft>
              <a:buNone/>
              <a:defRPr sz="6000"/>
            </a:lvl4pPr>
            <a:lvl5pPr lvl="4" rtl="0" algn="r">
              <a:spcBef>
                <a:spcPts val="0"/>
              </a:spcBef>
              <a:spcAft>
                <a:spcPts val="0"/>
              </a:spcAft>
              <a:buNone/>
              <a:defRPr sz="6000"/>
            </a:lvl5pPr>
            <a:lvl6pPr lvl="5" rtl="0" algn="r">
              <a:spcBef>
                <a:spcPts val="0"/>
              </a:spcBef>
              <a:spcAft>
                <a:spcPts val="0"/>
              </a:spcAft>
              <a:buNone/>
              <a:defRPr sz="6000"/>
            </a:lvl6pPr>
            <a:lvl7pPr lvl="6" rtl="0" algn="r">
              <a:spcBef>
                <a:spcPts val="0"/>
              </a:spcBef>
              <a:spcAft>
                <a:spcPts val="0"/>
              </a:spcAft>
              <a:buNone/>
              <a:defRPr sz="6000"/>
            </a:lvl7pPr>
            <a:lvl8pPr lvl="7" rtl="0" algn="r">
              <a:spcBef>
                <a:spcPts val="0"/>
              </a:spcBef>
              <a:spcAft>
                <a:spcPts val="0"/>
              </a:spcAft>
              <a:buNone/>
              <a:defRPr sz="6000"/>
            </a:lvl8pPr>
            <a:lvl9pPr lvl="8" rtl="0" algn="r">
              <a:spcBef>
                <a:spcPts val="0"/>
              </a:spcBef>
              <a:spcAft>
                <a:spcPts val="0"/>
              </a:spcAft>
              <a:buNone/>
              <a:defRPr sz="60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1" name="Shape 51"/>
        <p:cNvGrpSpPr/>
        <p:nvPr/>
      </p:nvGrpSpPr>
      <p:grpSpPr>
        <a:xfrm>
          <a:off x="0" y="0"/>
          <a:ext cx="0" cy="0"/>
          <a:chOff x="0" y="0"/>
          <a:chExt cx="0" cy="0"/>
        </a:xfrm>
      </p:grpSpPr>
      <p:sp>
        <p:nvSpPr>
          <p:cNvPr id="52" name="Google Shape;52;p10"/>
          <p:cNvSpPr txBox="1"/>
          <p:nvPr>
            <p:ph type="ctrTitle"/>
          </p:nvPr>
        </p:nvSpPr>
        <p:spPr>
          <a:xfrm flipH="1">
            <a:off x="888275" y="973835"/>
            <a:ext cx="2461200" cy="1267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b="1" sz="30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53" name="Google Shape;53;p10"/>
          <p:cNvSpPr txBox="1"/>
          <p:nvPr>
            <p:ph idx="1" type="subTitle"/>
          </p:nvPr>
        </p:nvSpPr>
        <p:spPr>
          <a:xfrm flipH="1">
            <a:off x="4829725" y="828351"/>
            <a:ext cx="3201000" cy="1360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54" name="Google Shape;54;p10"/>
          <p:cNvSpPr/>
          <p:nvPr/>
        </p:nvSpPr>
        <p:spPr>
          <a:xfrm>
            <a:off x="4541850" y="0"/>
            <a:ext cx="460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 name="Google Shape;55;p10"/>
          <p:cNvCxnSpPr/>
          <p:nvPr/>
        </p:nvCxnSpPr>
        <p:spPr>
          <a:xfrm>
            <a:off x="0" y="954825"/>
            <a:ext cx="9154500" cy="0"/>
          </a:xfrm>
          <a:prstGeom prst="straightConnector1">
            <a:avLst/>
          </a:prstGeom>
          <a:noFill/>
          <a:ln cap="flat" cmpd="sng" w="19050">
            <a:solidFill>
              <a:schemeClr val="dk1"/>
            </a:solidFill>
            <a:prstDash val="solid"/>
            <a:round/>
            <a:headEnd len="med" w="med" type="none"/>
            <a:tailEnd len="med" w="med" type="none"/>
          </a:ln>
        </p:spPr>
      </p:cxnSp>
      <p:sp>
        <p:nvSpPr>
          <p:cNvPr id="56" name="Google Shape;56;p10"/>
          <p:cNvSpPr txBox="1"/>
          <p:nvPr>
            <p:ph idx="12" type="sldNum"/>
          </p:nvPr>
        </p:nvSpPr>
        <p:spPr>
          <a:xfrm>
            <a:off x="8628200" y="440475"/>
            <a:ext cx="363600" cy="393600"/>
          </a:xfrm>
          <a:prstGeom prst="rect">
            <a:avLst/>
          </a:prstGeom>
          <a:noFill/>
          <a:ln>
            <a:noFill/>
          </a:ln>
        </p:spPr>
        <p:txBody>
          <a:bodyPr anchorCtr="0" anchor="ctr" bIns="91425" lIns="91425" spcFirstLastPara="1" rIns="91425" wrap="square" tIns="91425">
            <a:noAutofit/>
          </a:bodyPr>
          <a:lstStyle>
            <a:lvl1pPr lvl="0" rtl="0">
              <a:buNone/>
              <a:defRPr b="1" sz="1800"/>
            </a:lvl1pPr>
            <a:lvl2pPr lvl="1" rtl="0">
              <a:buNone/>
              <a:defRPr b="1" sz="1800"/>
            </a:lvl2pPr>
            <a:lvl3pPr lvl="2" rtl="0">
              <a:buNone/>
              <a:defRPr b="1" sz="1800"/>
            </a:lvl3pPr>
            <a:lvl4pPr lvl="3" rtl="0">
              <a:buNone/>
              <a:defRPr b="1" sz="1800"/>
            </a:lvl4pPr>
            <a:lvl5pPr lvl="4" rtl="0">
              <a:buNone/>
              <a:defRPr b="1" sz="1800"/>
            </a:lvl5pPr>
            <a:lvl6pPr lvl="5" rtl="0">
              <a:buNone/>
              <a:defRPr b="1" sz="1800"/>
            </a:lvl6pPr>
            <a:lvl7pPr lvl="6" rtl="0">
              <a:buNone/>
              <a:defRPr b="1" sz="1800"/>
            </a:lvl7pPr>
            <a:lvl8pPr lvl="7" rtl="0">
              <a:buNone/>
              <a:defRPr b="1" sz="1800"/>
            </a:lvl8pPr>
            <a:lvl9pPr lvl="8" rtl="0">
              <a:buNone/>
              <a:defRPr b="1" sz="18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400"/>
              <a:buFont typeface="Abel"/>
              <a:buNone/>
              <a:defRPr sz="2400">
                <a:solidFill>
                  <a:schemeClr val="dk1"/>
                </a:solidFill>
                <a:latin typeface="Abel"/>
                <a:ea typeface="Abel"/>
                <a:cs typeface="Abel"/>
                <a:sym typeface="Abel"/>
              </a:defRPr>
            </a:lvl1pPr>
            <a:lvl2pPr lvl="1">
              <a:spcBef>
                <a:spcPts val="0"/>
              </a:spcBef>
              <a:spcAft>
                <a:spcPts val="0"/>
              </a:spcAft>
              <a:buClr>
                <a:schemeClr val="dk1"/>
              </a:buClr>
              <a:buSzPts val="2400"/>
              <a:buFont typeface="Unica One"/>
              <a:buNone/>
              <a:defRPr sz="2400">
                <a:solidFill>
                  <a:schemeClr val="dk1"/>
                </a:solidFill>
                <a:latin typeface="Unica One"/>
                <a:ea typeface="Unica One"/>
                <a:cs typeface="Unica One"/>
                <a:sym typeface="Unica One"/>
              </a:defRPr>
            </a:lvl2pPr>
            <a:lvl3pPr lvl="2">
              <a:spcBef>
                <a:spcPts val="0"/>
              </a:spcBef>
              <a:spcAft>
                <a:spcPts val="0"/>
              </a:spcAft>
              <a:buClr>
                <a:schemeClr val="dk1"/>
              </a:buClr>
              <a:buSzPts val="2400"/>
              <a:buFont typeface="Unica One"/>
              <a:buNone/>
              <a:defRPr sz="2400">
                <a:solidFill>
                  <a:schemeClr val="dk1"/>
                </a:solidFill>
                <a:latin typeface="Unica One"/>
                <a:ea typeface="Unica One"/>
                <a:cs typeface="Unica One"/>
                <a:sym typeface="Unica One"/>
              </a:defRPr>
            </a:lvl3pPr>
            <a:lvl4pPr lvl="3">
              <a:spcBef>
                <a:spcPts val="0"/>
              </a:spcBef>
              <a:spcAft>
                <a:spcPts val="0"/>
              </a:spcAft>
              <a:buClr>
                <a:schemeClr val="dk1"/>
              </a:buClr>
              <a:buSzPts val="2400"/>
              <a:buFont typeface="Unica One"/>
              <a:buNone/>
              <a:defRPr sz="2400">
                <a:solidFill>
                  <a:schemeClr val="dk1"/>
                </a:solidFill>
                <a:latin typeface="Unica One"/>
                <a:ea typeface="Unica One"/>
                <a:cs typeface="Unica One"/>
                <a:sym typeface="Unica One"/>
              </a:defRPr>
            </a:lvl4pPr>
            <a:lvl5pPr lvl="4">
              <a:spcBef>
                <a:spcPts val="0"/>
              </a:spcBef>
              <a:spcAft>
                <a:spcPts val="0"/>
              </a:spcAft>
              <a:buClr>
                <a:schemeClr val="dk1"/>
              </a:buClr>
              <a:buSzPts val="2400"/>
              <a:buFont typeface="Unica One"/>
              <a:buNone/>
              <a:defRPr sz="2400">
                <a:solidFill>
                  <a:schemeClr val="dk1"/>
                </a:solidFill>
                <a:latin typeface="Unica One"/>
                <a:ea typeface="Unica One"/>
                <a:cs typeface="Unica One"/>
                <a:sym typeface="Unica One"/>
              </a:defRPr>
            </a:lvl5pPr>
            <a:lvl6pPr lvl="5">
              <a:spcBef>
                <a:spcPts val="0"/>
              </a:spcBef>
              <a:spcAft>
                <a:spcPts val="0"/>
              </a:spcAft>
              <a:buClr>
                <a:schemeClr val="dk1"/>
              </a:buClr>
              <a:buSzPts val="2400"/>
              <a:buFont typeface="Unica One"/>
              <a:buNone/>
              <a:defRPr sz="2400">
                <a:solidFill>
                  <a:schemeClr val="dk1"/>
                </a:solidFill>
                <a:latin typeface="Unica One"/>
                <a:ea typeface="Unica One"/>
                <a:cs typeface="Unica One"/>
                <a:sym typeface="Unica One"/>
              </a:defRPr>
            </a:lvl6pPr>
            <a:lvl7pPr lvl="6">
              <a:spcBef>
                <a:spcPts val="0"/>
              </a:spcBef>
              <a:spcAft>
                <a:spcPts val="0"/>
              </a:spcAft>
              <a:buClr>
                <a:schemeClr val="dk1"/>
              </a:buClr>
              <a:buSzPts val="2400"/>
              <a:buFont typeface="Unica One"/>
              <a:buNone/>
              <a:defRPr sz="2400">
                <a:solidFill>
                  <a:schemeClr val="dk1"/>
                </a:solidFill>
                <a:latin typeface="Unica One"/>
                <a:ea typeface="Unica One"/>
                <a:cs typeface="Unica One"/>
                <a:sym typeface="Unica One"/>
              </a:defRPr>
            </a:lvl7pPr>
            <a:lvl8pPr lvl="7">
              <a:spcBef>
                <a:spcPts val="0"/>
              </a:spcBef>
              <a:spcAft>
                <a:spcPts val="0"/>
              </a:spcAft>
              <a:buClr>
                <a:schemeClr val="dk1"/>
              </a:buClr>
              <a:buSzPts val="2400"/>
              <a:buFont typeface="Unica One"/>
              <a:buNone/>
              <a:defRPr sz="2400">
                <a:solidFill>
                  <a:schemeClr val="dk1"/>
                </a:solidFill>
                <a:latin typeface="Unica One"/>
                <a:ea typeface="Unica One"/>
                <a:cs typeface="Unica One"/>
                <a:sym typeface="Unica One"/>
              </a:defRPr>
            </a:lvl8pPr>
            <a:lvl9pPr lvl="8">
              <a:spcBef>
                <a:spcPts val="0"/>
              </a:spcBef>
              <a:spcAft>
                <a:spcPts val="0"/>
              </a:spcAft>
              <a:buClr>
                <a:schemeClr val="dk1"/>
              </a:buClr>
              <a:buSzPts val="2400"/>
              <a:buFont typeface="Unica One"/>
              <a:buNone/>
              <a:defRPr sz="2400">
                <a:solidFill>
                  <a:schemeClr val="dk1"/>
                </a:solidFill>
                <a:latin typeface="Unica One"/>
                <a:ea typeface="Unica One"/>
                <a:cs typeface="Unica One"/>
                <a:sym typeface="Unic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Inter"/>
              <a:buChar char="●"/>
              <a:defRPr sz="1800">
                <a:solidFill>
                  <a:schemeClr val="dk1"/>
                </a:solidFill>
                <a:latin typeface="Inter"/>
                <a:ea typeface="Inter"/>
                <a:cs typeface="Inter"/>
                <a:sym typeface="Inter"/>
              </a:defRPr>
            </a:lvl1pPr>
            <a:lvl2pPr indent="-317500" lvl="1" marL="914400">
              <a:lnSpc>
                <a:spcPct val="115000"/>
              </a:lnSpc>
              <a:spcBef>
                <a:spcPts val="1600"/>
              </a:spcBef>
              <a:spcAft>
                <a:spcPts val="0"/>
              </a:spcAft>
              <a:buClr>
                <a:schemeClr val="dk1"/>
              </a:buClr>
              <a:buSzPts val="1400"/>
              <a:buFont typeface="Inter"/>
              <a:buChar char="○"/>
              <a:defRPr>
                <a:solidFill>
                  <a:schemeClr val="dk1"/>
                </a:solidFill>
                <a:latin typeface="Inter"/>
                <a:ea typeface="Inter"/>
                <a:cs typeface="Inter"/>
                <a:sym typeface="Inter"/>
              </a:defRPr>
            </a:lvl2pPr>
            <a:lvl3pPr indent="-304800" lvl="2" marL="1371600">
              <a:lnSpc>
                <a:spcPct val="115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3pPr>
            <a:lvl4pPr indent="-304800" lvl="3" marL="1828800">
              <a:lnSpc>
                <a:spcPct val="115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4pPr>
            <a:lvl5pPr indent="-304800" lvl="4" marL="2286000">
              <a:lnSpc>
                <a:spcPct val="115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5pPr>
            <a:lvl6pPr indent="-304800" lvl="5" marL="2743200">
              <a:lnSpc>
                <a:spcPct val="115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6pPr>
            <a:lvl7pPr indent="-304800" lvl="6" marL="3200400">
              <a:lnSpc>
                <a:spcPct val="115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7pPr>
            <a:lvl8pPr indent="-304800" lvl="7" marL="3657600">
              <a:lnSpc>
                <a:spcPct val="115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8pPr>
            <a:lvl9pPr indent="-304800" lvl="8" marL="4114800">
              <a:lnSpc>
                <a:spcPct val="115000"/>
              </a:lnSpc>
              <a:spcBef>
                <a:spcPts val="1600"/>
              </a:spcBef>
              <a:spcAft>
                <a:spcPts val="1600"/>
              </a:spcAft>
              <a:buClr>
                <a:schemeClr val="dk1"/>
              </a:buClr>
              <a:buSzPts val="1200"/>
              <a:buFont typeface="Inter"/>
              <a:buChar char="■"/>
              <a:defRPr sz="1200">
                <a:solidFill>
                  <a:schemeClr val="dk1"/>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3.xml"/><Relationship Id="rId3"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4.xml"/><Relationship Id="rId3" Type="http://schemas.openxmlformats.org/officeDocument/2006/relationships/image" Target="../media/image28.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1"/>
          <p:cNvSpPr txBox="1"/>
          <p:nvPr>
            <p:ph type="ctrTitle"/>
          </p:nvPr>
        </p:nvSpPr>
        <p:spPr>
          <a:xfrm rot="946">
            <a:off x="4570575" y="1292725"/>
            <a:ext cx="4360200" cy="17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400"/>
              <a:t>Public Perceptions of </a:t>
            </a:r>
            <a:r>
              <a:rPr lang="en" sz="4400">
                <a:solidFill>
                  <a:srgbClr val="FFFFFF"/>
                </a:solidFill>
              </a:rPr>
              <a:t>COVID-19</a:t>
            </a:r>
            <a:r>
              <a:rPr lang="en" sz="4400"/>
              <a:t> Tracking Technologies</a:t>
            </a:r>
            <a:r>
              <a:rPr lang="en"/>
              <a:t> </a:t>
            </a:r>
            <a:endParaRPr/>
          </a:p>
        </p:txBody>
      </p:sp>
      <p:sp>
        <p:nvSpPr>
          <p:cNvPr id="199" name="Google Shape;199;p31"/>
          <p:cNvSpPr txBox="1"/>
          <p:nvPr>
            <p:ph idx="1" type="subTitle"/>
          </p:nvPr>
        </p:nvSpPr>
        <p:spPr>
          <a:xfrm rot="1327">
            <a:off x="4626075" y="3544600"/>
            <a:ext cx="3109200" cy="6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Prof. Simon Dennis</a:t>
            </a:r>
            <a:endParaRPr/>
          </a:p>
          <a:p>
            <a:pPr indent="0" lvl="0" marL="0" rtl="0" algn="l">
              <a:spcBef>
                <a:spcPts val="0"/>
              </a:spcBef>
              <a:spcAft>
                <a:spcPts val="0"/>
              </a:spcAft>
              <a:buNone/>
            </a:pPr>
            <a:r>
              <a:rPr lang="en"/>
              <a:t>Paul M. Garrett</a:t>
            </a:r>
            <a:endParaRPr/>
          </a:p>
          <a:p>
            <a:pPr indent="0" lvl="0" marL="0" rtl="0" algn="l">
              <a:spcBef>
                <a:spcPts val="0"/>
              </a:spcBef>
              <a:spcAft>
                <a:spcPts val="0"/>
              </a:spcAft>
              <a:buNone/>
            </a:pPr>
            <a:r>
              <a:rPr lang="en"/>
              <a:t>Joshua White</a:t>
            </a:r>
            <a:endParaRPr/>
          </a:p>
        </p:txBody>
      </p:sp>
      <p:cxnSp>
        <p:nvCxnSpPr>
          <p:cNvPr id="200" name="Google Shape;200;p31"/>
          <p:cNvCxnSpPr/>
          <p:nvPr/>
        </p:nvCxnSpPr>
        <p:spPr>
          <a:xfrm>
            <a:off x="3697700" y="3272600"/>
            <a:ext cx="3015600" cy="0"/>
          </a:xfrm>
          <a:prstGeom prst="straightConnector1">
            <a:avLst/>
          </a:prstGeom>
          <a:noFill/>
          <a:ln cap="flat" cmpd="sng" w="19050">
            <a:solidFill>
              <a:schemeClr val="dk1"/>
            </a:solidFill>
            <a:prstDash val="solid"/>
            <a:round/>
            <a:headEnd len="med" w="med" type="none"/>
            <a:tailEnd len="med" w="med" type="none"/>
          </a:ln>
        </p:spPr>
      </p:cxnSp>
      <p:pic>
        <p:nvPicPr>
          <p:cNvPr id="201" name="Google Shape;201;p31"/>
          <p:cNvPicPr preferRelativeResize="0"/>
          <p:nvPr/>
        </p:nvPicPr>
        <p:blipFill rotWithShape="1">
          <a:blip r:embed="rId3">
            <a:alphaModFix/>
          </a:blip>
          <a:srcRect b="0" l="14568" r="17293" t="0"/>
          <a:stretch/>
        </p:blipFill>
        <p:spPr>
          <a:xfrm>
            <a:off x="268050" y="1000125"/>
            <a:ext cx="3202726" cy="3143225"/>
          </a:xfrm>
          <a:prstGeom prst="rect">
            <a:avLst/>
          </a:prstGeom>
          <a:noFill/>
          <a:ln>
            <a:noFill/>
          </a:ln>
        </p:spPr>
      </p:pic>
      <p:sp>
        <p:nvSpPr>
          <p:cNvPr id="202" name="Google Shape;202;p31"/>
          <p:cNvSpPr txBox="1"/>
          <p:nvPr>
            <p:ph idx="1" type="subTitle"/>
          </p:nvPr>
        </p:nvSpPr>
        <p:spPr>
          <a:xfrm>
            <a:off x="2978100" y="4453800"/>
            <a:ext cx="6165900" cy="41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In c</a:t>
            </a:r>
            <a:r>
              <a:rPr lang="en" sz="1200"/>
              <a:t>ollaboration with: </a:t>
            </a:r>
            <a:endParaRPr sz="1200"/>
          </a:p>
          <a:p>
            <a:pPr indent="0" lvl="0" marL="0" rtl="0" algn="l">
              <a:spcBef>
                <a:spcPts val="0"/>
              </a:spcBef>
              <a:spcAft>
                <a:spcPts val="0"/>
              </a:spcAft>
              <a:buNone/>
            </a:pPr>
            <a:r>
              <a:rPr lang="en" sz="1200"/>
              <a:t>Stephan Lewandowsky, </a:t>
            </a:r>
            <a:r>
              <a:rPr lang="en" sz="1200"/>
              <a:t>Yoshi Kashima, Daniel Little, A</a:t>
            </a:r>
            <a:r>
              <a:rPr lang="en" sz="1200"/>
              <a:t>my Perfors, </a:t>
            </a:r>
            <a:r>
              <a:rPr lang="en" sz="1200"/>
              <a:t>Lewis Mitchell, Nic Geard, &amp; Martin Tomko</a:t>
            </a:r>
            <a:endParaRPr sz="1200"/>
          </a:p>
          <a:p>
            <a:pPr indent="0" lvl="0" marL="0" rtl="0" algn="l">
              <a:spcBef>
                <a:spcPts val="0"/>
              </a:spcBef>
              <a:spcAft>
                <a:spcPts val="0"/>
              </a:spcAft>
              <a:buNone/>
            </a:pPr>
            <a:r>
              <a:t/>
            </a:r>
            <a:endParaRPr sz="13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40"/>
          <p:cNvSpPr txBox="1"/>
          <p:nvPr>
            <p:ph idx="4294967295" type="title"/>
          </p:nvPr>
        </p:nvSpPr>
        <p:spPr>
          <a:xfrm rot="5400000">
            <a:off x="7033950" y="2460425"/>
            <a:ext cx="3545400" cy="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Demographics</a:t>
            </a:r>
            <a:endParaRPr/>
          </a:p>
        </p:txBody>
      </p:sp>
      <p:pic>
        <p:nvPicPr>
          <p:cNvPr id="284" name="Google Shape;284;p40"/>
          <p:cNvPicPr preferRelativeResize="0"/>
          <p:nvPr/>
        </p:nvPicPr>
        <p:blipFill rotWithShape="1">
          <a:blip r:embed="rId3">
            <a:alphaModFix/>
          </a:blip>
          <a:srcRect b="0" l="0" r="0" t="0"/>
          <a:stretch/>
        </p:blipFill>
        <p:spPr>
          <a:xfrm>
            <a:off x="2724642" y="819525"/>
            <a:ext cx="5744659" cy="3545400"/>
          </a:xfrm>
          <a:prstGeom prst="rect">
            <a:avLst/>
          </a:prstGeom>
          <a:noFill/>
          <a:ln>
            <a:noFill/>
          </a:ln>
        </p:spPr>
      </p:pic>
      <p:sp>
        <p:nvSpPr>
          <p:cNvPr id="285" name="Google Shape;285;p40"/>
          <p:cNvSpPr txBox="1"/>
          <p:nvPr>
            <p:ph idx="4294967295" type="title"/>
          </p:nvPr>
        </p:nvSpPr>
        <p:spPr>
          <a:xfrm>
            <a:off x="299200" y="929575"/>
            <a:ext cx="2402100" cy="392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Wave 1:</a:t>
            </a:r>
            <a:r>
              <a:rPr lang="en" sz="1800"/>
              <a:t> </a:t>
            </a:r>
            <a:br>
              <a:rPr lang="en" sz="1800"/>
            </a:br>
            <a:r>
              <a:rPr lang="en" sz="1800"/>
              <a:t>N = 821. 48% Women.</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 sz="1800"/>
              <a:t>Wave 2: </a:t>
            </a:r>
            <a:endParaRPr b="1" sz="1800"/>
          </a:p>
          <a:p>
            <a:pPr indent="0" lvl="0" marL="0" rtl="0" algn="l">
              <a:spcBef>
                <a:spcPts val="0"/>
              </a:spcBef>
              <a:spcAft>
                <a:spcPts val="0"/>
              </a:spcAft>
              <a:buNone/>
            </a:pPr>
            <a:r>
              <a:rPr lang="en" sz="1800"/>
              <a:t>N = 1169. 49% Women.</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 sz="1800"/>
              <a:t>Wave 3:</a:t>
            </a:r>
            <a:endParaRPr b="1" sz="1800"/>
          </a:p>
          <a:p>
            <a:pPr indent="0" lvl="0" marL="0" rtl="0" algn="l">
              <a:spcBef>
                <a:spcPts val="0"/>
              </a:spcBef>
              <a:spcAft>
                <a:spcPts val="0"/>
              </a:spcAft>
              <a:buNone/>
            </a:pPr>
            <a:r>
              <a:rPr lang="en" sz="1800"/>
              <a:t>N = 449. 51% Women.</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 sz="1800"/>
              <a:t>Phone Usage:</a:t>
            </a:r>
            <a:endParaRPr b="1" sz="1800"/>
          </a:p>
          <a:p>
            <a:pPr indent="0" lvl="0" marL="0" rtl="0" algn="l">
              <a:spcBef>
                <a:spcPts val="0"/>
              </a:spcBef>
              <a:spcAft>
                <a:spcPts val="0"/>
              </a:spcAft>
              <a:buNone/>
            </a:pPr>
            <a:r>
              <a:rPr lang="en" sz="1800"/>
              <a:t>Wave 2 - 95%</a:t>
            </a:r>
            <a:endParaRPr sz="1800"/>
          </a:p>
          <a:p>
            <a:pPr indent="0" lvl="0" marL="0" rtl="0" algn="l">
              <a:spcBef>
                <a:spcPts val="0"/>
              </a:spcBef>
              <a:spcAft>
                <a:spcPts val="0"/>
              </a:spcAft>
              <a:buNone/>
            </a:pPr>
            <a:r>
              <a:rPr lang="en" sz="1800"/>
              <a:t>Wave 3 - 93%</a:t>
            </a:r>
            <a:endParaRPr sz="1800"/>
          </a:p>
          <a:p>
            <a:pPr indent="0" lvl="0" marL="0" rtl="0" algn="l">
              <a:spcBef>
                <a:spcPts val="0"/>
              </a:spcBef>
              <a:spcAft>
                <a:spcPts val="0"/>
              </a:spcAft>
              <a:buNone/>
            </a:pPr>
            <a:r>
              <a:t/>
            </a:r>
            <a:endParaRPr b="1" sz="1800"/>
          </a:p>
          <a:p>
            <a:pPr indent="0" lvl="0" marL="0" rtl="0" algn="l">
              <a:spcBef>
                <a:spcPts val="0"/>
              </a:spcBef>
              <a:spcAft>
                <a:spcPts val="0"/>
              </a:spcAft>
              <a:buNone/>
            </a:pPr>
            <a:r>
              <a:t/>
            </a:r>
            <a:endParaRPr sz="1800"/>
          </a:p>
        </p:txBody>
      </p:sp>
      <p:sp>
        <p:nvSpPr>
          <p:cNvPr id="286" name="Google Shape;286;p40"/>
          <p:cNvSpPr txBox="1"/>
          <p:nvPr>
            <p:ph idx="4294967295" type="title"/>
          </p:nvPr>
        </p:nvSpPr>
        <p:spPr>
          <a:xfrm>
            <a:off x="591875" y="339650"/>
            <a:ext cx="5081400" cy="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Demographics</a:t>
            </a:r>
            <a:endParaRPr/>
          </a:p>
        </p:txBody>
      </p:sp>
      <p:sp>
        <p:nvSpPr>
          <p:cNvPr id="287" name="Google Shape;287;p40"/>
          <p:cNvSpPr txBox="1"/>
          <p:nvPr>
            <p:ph idx="12" type="sldNum"/>
          </p:nvPr>
        </p:nvSpPr>
        <p:spPr>
          <a:xfrm>
            <a:off x="8573875" y="440475"/>
            <a:ext cx="491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41"/>
          <p:cNvSpPr txBox="1"/>
          <p:nvPr>
            <p:ph idx="4294967295" type="title"/>
          </p:nvPr>
        </p:nvSpPr>
        <p:spPr>
          <a:xfrm rot="5400000">
            <a:off x="7033950" y="2460425"/>
            <a:ext cx="3545400" cy="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Demographics</a:t>
            </a:r>
            <a:endParaRPr/>
          </a:p>
        </p:txBody>
      </p:sp>
      <p:sp>
        <p:nvSpPr>
          <p:cNvPr id="293" name="Google Shape;293;p41"/>
          <p:cNvSpPr txBox="1"/>
          <p:nvPr>
            <p:ph idx="4294967295" type="title"/>
          </p:nvPr>
        </p:nvSpPr>
        <p:spPr>
          <a:xfrm>
            <a:off x="223000" y="1025075"/>
            <a:ext cx="2967600" cy="354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t>Representative samples</a:t>
            </a:r>
            <a:r>
              <a:rPr b="1" lang="en" sz="1400"/>
              <a:t>*</a:t>
            </a:r>
            <a:endParaRPr b="1" sz="1400"/>
          </a:p>
          <a:p>
            <a:pPr indent="0" lvl="0" marL="0" rtl="0" algn="l">
              <a:spcBef>
                <a:spcPts val="0"/>
              </a:spcBef>
              <a:spcAft>
                <a:spcPts val="0"/>
              </a:spcAft>
              <a:buNone/>
            </a:pPr>
            <a:r>
              <a:t/>
            </a:r>
            <a:endParaRPr b="1" sz="1900"/>
          </a:p>
          <a:p>
            <a:pPr indent="0" lvl="0" marL="0" rtl="0" algn="l">
              <a:spcBef>
                <a:spcPts val="0"/>
              </a:spcBef>
              <a:spcAft>
                <a:spcPts val="0"/>
              </a:spcAft>
              <a:buNone/>
            </a:pPr>
            <a:r>
              <a:rPr b="1" lang="en" sz="1900"/>
              <a:t>Education:</a:t>
            </a:r>
            <a:endParaRPr b="1" sz="1900"/>
          </a:p>
          <a:p>
            <a:pPr indent="0" lvl="0" marL="0" rtl="0" algn="l">
              <a:spcBef>
                <a:spcPts val="0"/>
              </a:spcBef>
              <a:spcAft>
                <a:spcPts val="0"/>
              </a:spcAft>
              <a:buNone/>
            </a:pPr>
            <a:r>
              <a:rPr lang="en" sz="1900"/>
              <a:t>Bias towards university education.</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 sz="1400"/>
              <a:t>*well, as close to a representative sample as we could manage.</a:t>
            </a:r>
            <a:endParaRPr sz="1400"/>
          </a:p>
        </p:txBody>
      </p:sp>
      <p:sp>
        <p:nvSpPr>
          <p:cNvPr id="294" name="Google Shape;294;p41"/>
          <p:cNvSpPr txBox="1"/>
          <p:nvPr>
            <p:ph idx="4294967295" type="title"/>
          </p:nvPr>
        </p:nvSpPr>
        <p:spPr>
          <a:xfrm>
            <a:off x="591875" y="339650"/>
            <a:ext cx="5081400" cy="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Demographics</a:t>
            </a:r>
            <a:endParaRPr/>
          </a:p>
        </p:txBody>
      </p:sp>
      <p:pic>
        <p:nvPicPr>
          <p:cNvPr id="295" name="Google Shape;295;p41"/>
          <p:cNvPicPr preferRelativeResize="0"/>
          <p:nvPr/>
        </p:nvPicPr>
        <p:blipFill>
          <a:blip r:embed="rId3">
            <a:alphaModFix/>
          </a:blip>
          <a:stretch>
            <a:fillRect/>
          </a:stretch>
        </p:blipFill>
        <p:spPr>
          <a:xfrm>
            <a:off x="3266800" y="719163"/>
            <a:ext cx="4973899" cy="3552785"/>
          </a:xfrm>
          <a:prstGeom prst="rect">
            <a:avLst/>
          </a:prstGeom>
          <a:noFill/>
          <a:ln>
            <a:noFill/>
          </a:ln>
        </p:spPr>
      </p:pic>
      <p:sp>
        <p:nvSpPr>
          <p:cNvPr id="296" name="Google Shape;296;p41"/>
          <p:cNvSpPr txBox="1"/>
          <p:nvPr>
            <p:ph idx="12" type="sldNum"/>
          </p:nvPr>
        </p:nvSpPr>
        <p:spPr>
          <a:xfrm>
            <a:off x="8573875" y="440475"/>
            <a:ext cx="491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42"/>
          <p:cNvSpPr txBox="1"/>
          <p:nvPr>
            <p:ph idx="4294967295" type="title"/>
          </p:nvPr>
        </p:nvSpPr>
        <p:spPr>
          <a:xfrm rot="5400000">
            <a:off x="7033950" y="2460425"/>
            <a:ext cx="3545400" cy="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Demographics</a:t>
            </a:r>
            <a:endParaRPr/>
          </a:p>
        </p:txBody>
      </p:sp>
      <p:sp>
        <p:nvSpPr>
          <p:cNvPr id="302" name="Google Shape;302;p42"/>
          <p:cNvSpPr txBox="1"/>
          <p:nvPr>
            <p:ph idx="4294967295" type="title"/>
          </p:nvPr>
        </p:nvSpPr>
        <p:spPr>
          <a:xfrm>
            <a:off x="223000" y="1025075"/>
            <a:ext cx="2967600" cy="354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t>Representative samples</a:t>
            </a:r>
            <a:r>
              <a:rPr b="1" lang="en" sz="1400"/>
              <a:t>*</a:t>
            </a:r>
            <a:endParaRPr b="1" sz="1400"/>
          </a:p>
          <a:p>
            <a:pPr indent="0" lvl="0" marL="0" rtl="0" algn="l">
              <a:spcBef>
                <a:spcPts val="0"/>
              </a:spcBef>
              <a:spcAft>
                <a:spcPts val="0"/>
              </a:spcAft>
              <a:buNone/>
            </a:pPr>
            <a:r>
              <a:t/>
            </a:r>
            <a:endParaRPr b="1" sz="1900"/>
          </a:p>
          <a:p>
            <a:pPr indent="0" lvl="0" marL="0" rtl="0" algn="l">
              <a:spcBef>
                <a:spcPts val="0"/>
              </a:spcBef>
              <a:spcAft>
                <a:spcPts val="0"/>
              </a:spcAft>
              <a:buNone/>
            </a:pPr>
            <a:r>
              <a:rPr b="1" lang="en" sz="1900"/>
              <a:t>Education:</a:t>
            </a:r>
            <a:endParaRPr b="1" sz="1900"/>
          </a:p>
          <a:p>
            <a:pPr indent="0" lvl="0" marL="0" rtl="0" algn="l">
              <a:spcBef>
                <a:spcPts val="0"/>
              </a:spcBef>
              <a:spcAft>
                <a:spcPts val="0"/>
              </a:spcAft>
              <a:buNone/>
            </a:pPr>
            <a:r>
              <a:rPr lang="en" sz="1900"/>
              <a:t>Bias towards university education.</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 sz="1400"/>
              <a:t>*well, as close to a representative sample as we could manage.</a:t>
            </a:r>
            <a:endParaRPr sz="1400"/>
          </a:p>
        </p:txBody>
      </p:sp>
      <p:sp>
        <p:nvSpPr>
          <p:cNvPr id="303" name="Google Shape;303;p42"/>
          <p:cNvSpPr txBox="1"/>
          <p:nvPr>
            <p:ph idx="4294967295" type="title"/>
          </p:nvPr>
        </p:nvSpPr>
        <p:spPr>
          <a:xfrm>
            <a:off x="591875" y="339650"/>
            <a:ext cx="5081400" cy="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Demographics</a:t>
            </a:r>
            <a:endParaRPr/>
          </a:p>
        </p:txBody>
      </p:sp>
      <p:pic>
        <p:nvPicPr>
          <p:cNvPr id="304" name="Google Shape;304;p42"/>
          <p:cNvPicPr preferRelativeResize="0"/>
          <p:nvPr/>
        </p:nvPicPr>
        <p:blipFill>
          <a:blip r:embed="rId3">
            <a:alphaModFix/>
          </a:blip>
          <a:stretch>
            <a:fillRect/>
          </a:stretch>
        </p:blipFill>
        <p:spPr>
          <a:xfrm>
            <a:off x="3190600" y="669075"/>
            <a:ext cx="5278701" cy="3770489"/>
          </a:xfrm>
          <a:prstGeom prst="rect">
            <a:avLst/>
          </a:prstGeom>
          <a:noFill/>
          <a:ln>
            <a:noFill/>
          </a:ln>
        </p:spPr>
      </p:pic>
      <p:sp>
        <p:nvSpPr>
          <p:cNvPr id="305" name="Google Shape;305;p42"/>
          <p:cNvSpPr txBox="1"/>
          <p:nvPr>
            <p:ph idx="12" type="sldNum"/>
          </p:nvPr>
        </p:nvSpPr>
        <p:spPr>
          <a:xfrm>
            <a:off x="8573875" y="440475"/>
            <a:ext cx="491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43"/>
          <p:cNvSpPr txBox="1"/>
          <p:nvPr>
            <p:ph idx="12" type="sldNum"/>
          </p:nvPr>
        </p:nvSpPr>
        <p:spPr>
          <a:xfrm>
            <a:off x="8573875" y="440475"/>
            <a:ext cx="491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11" name="Google Shape;311;p43"/>
          <p:cNvSpPr txBox="1"/>
          <p:nvPr>
            <p:ph idx="4294967295" type="title"/>
          </p:nvPr>
        </p:nvSpPr>
        <p:spPr>
          <a:xfrm>
            <a:off x="363275" y="923325"/>
            <a:ext cx="7526400" cy="40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t>The percentage of self-reported COVID-19 cases increased slightly with each wave:</a:t>
            </a:r>
            <a:endParaRPr b="1" sz="1700"/>
          </a:p>
          <a:p>
            <a:pPr indent="-336550" lvl="0" marL="457200" rtl="0" algn="l">
              <a:spcBef>
                <a:spcPts val="0"/>
              </a:spcBef>
              <a:spcAft>
                <a:spcPts val="0"/>
              </a:spcAft>
              <a:buSzPts val="1700"/>
              <a:buChar char="-"/>
            </a:pPr>
            <a:r>
              <a:rPr lang="en" sz="1700"/>
              <a:t>Wave 1: 0.2% (n=5)</a:t>
            </a:r>
            <a:endParaRPr sz="1700"/>
          </a:p>
          <a:p>
            <a:pPr indent="-336550" lvl="0" marL="457200" rtl="0" algn="l">
              <a:spcBef>
                <a:spcPts val="0"/>
              </a:spcBef>
              <a:spcAft>
                <a:spcPts val="0"/>
              </a:spcAft>
              <a:buSzPts val="1700"/>
              <a:buChar char="-"/>
            </a:pPr>
            <a:r>
              <a:rPr lang="en" sz="1700"/>
              <a:t>Wave 2: </a:t>
            </a:r>
            <a:r>
              <a:rPr lang="en" sz="1700"/>
              <a:t>1% (n=11)</a:t>
            </a:r>
            <a:endParaRPr sz="1700"/>
          </a:p>
          <a:p>
            <a:pPr indent="-336550" lvl="0" marL="457200" rtl="0" algn="l">
              <a:spcBef>
                <a:spcPts val="0"/>
              </a:spcBef>
              <a:spcAft>
                <a:spcPts val="0"/>
              </a:spcAft>
              <a:buSzPts val="1700"/>
              <a:buChar char="-"/>
            </a:pPr>
            <a:r>
              <a:rPr lang="en" sz="1700"/>
              <a:t>Wave 3: </a:t>
            </a:r>
            <a:r>
              <a:rPr lang="en" sz="1700"/>
              <a:t>1.5% (n=7)</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b="1" lang="en" sz="1700"/>
              <a:t>Those who knew someone who had tested COVID + also increased: </a:t>
            </a:r>
            <a:endParaRPr b="1" sz="1700"/>
          </a:p>
          <a:p>
            <a:pPr indent="-336550" lvl="0" marL="457200" rtl="0" algn="l">
              <a:spcBef>
                <a:spcPts val="0"/>
              </a:spcBef>
              <a:spcAft>
                <a:spcPts val="0"/>
              </a:spcAft>
              <a:buSzPts val="1700"/>
              <a:buChar char="-"/>
            </a:pPr>
            <a:r>
              <a:rPr lang="en" sz="1700"/>
              <a:t>Wave 1: </a:t>
            </a:r>
            <a:r>
              <a:rPr lang="en" sz="1700"/>
              <a:t>6% (n=49)</a:t>
            </a:r>
            <a:endParaRPr sz="1700"/>
          </a:p>
          <a:p>
            <a:pPr indent="-336550" lvl="0" marL="457200" rtl="0" algn="l">
              <a:spcBef>
                <a:spcPts val="0"/>
              </a:spcBef>
              <a:spcAft>
                <a:spcPts val="0"/>
              </a:spcAft>
              <a:buSzPts val="1700"/>
              <a:buChar char="-"/>
            </a:pPr>
            <a:r>
              <a:rPr lang="en" sz="1700"/>
              <a:t>Wave 2: </a:t>
            </a:r>
            <a:r>
              <a:rPr lang="en" sz="1700"/>
              <a:t>8% (n=93)</a:t>
            </a:r>
            <a:endParaRPr sz="1700"/>
          </a:p>
          <a:p>
            <a:pPr indent="-336550" lvl="0" marL="457200" rtl="0" algn="l">
              <a:spcBef>
                <a:spcPts val="0"/>
              </a:spcBef>
              <a:spcAft>
                <a:spcPts val="0"/>
              </a:spcAft>
              <a:buSzPts val="1700"/>
              <a:buChar char="-"/>
            </a:pPr>
            <a:r>
              <a:rPr lang="en" sz="1700"/>
              <a:t>Wave 3: </a:t>
            </a:r>
            <a:r>
              <a:rPr lang="en" sz="1700"/>
              <a:t>8.5% (n=38)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On average, </a:t>
            </a:r>
            <a:r>
              <a:rPr b="1" lang="en" sz="1700"/>
              <a:t>18% of individuals lost their jobs</a:t>
            </a:r>
            <a:r>
              <a:rPr lang="en" sz="1700"/>
              <a:t> due to COVID-19.</a:t>
            </a:r>
            <a:endParaRPr sz="1700"/>
          </a:p>
          <a:p>
            <a:pPr indent="-336550" lvl="0" marL="457200" rtl="0" algn="l">
              <a:spcBef>
                <a:spcPts val="0"/>
              </a:spcBef>
              <a:spcAft>
                <a:spcPts val="0"/>
              </a:spcAft>
              <a:buSzPts val="1700"/>
              <a:buChar char="-"/>
            </a:pPr>
            <a:r>
              <a:rPr lang="en" sz="1700"/>
              <a:t>Wave 1: 18% (n = 151)</a:t>
            </a:r>
            <a:endParaRPr sz="1700"/>
          </a:p>
          <a:p>
            <a:pPr indent="-336550" lvl="0" marL="457200" rtl="0" algn="l">
              <a:spcBef>
                <a:spcPts val="0"/>
              </a:spcBef>
              <a:spcAft>
                <a:spcPts val="0"/>
              </a:spcAft>
              <a:buSzPts val="1700"/>
              <a:buChar char="-"/>
            </a:pPr>
            <a:r>
              <a:rPr lang="en" sz="1700"/>
              <a:t>Wave 2: 19% (n = 223)</a:t>
            </a:r>
            <a:endParaRPr sz="1700"/>
          </a:p>
          <a:p>
            <a:pPr indent="-336550" lvl="0" marL="457200" rtl="0" algn="l">
              <a:spcBef>
                <a:spcPts val="0"/>
              </a:spcBef>
              <a:spcAft>
                <a:spcPts val="0"/>
              </a:spcAft>
              <a:buSzPts val="1700"/>
              <a:buChar char="-"/>
            </a:pPr>
            <a:r>
              <a:rPr lang="en" sz="1700"/>
              <a:t>Wave 3: 17% (n = 75)</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b="1" sz="1700"/>
          </a:p>
        </p:txBody>
      </p:sp>
      <p:sp>
        <p:nvSpPr>
          <p:cNvPr id="312" name="Google Shape;312;p43"/>
          <p:cNvSpPr txBox="1"/>
          <p:nvPr>
            <p:ph idx="4294967295" type="title"/>
          </p:nvPr>
        </p:nvSpPr>
        <p:spPr>
          <a:xfrm rot="5400000">
            <a:off x="7033950" y="2460425"/>
            <a:ext cx="3545400" cy="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Impact of COVID</a:t>
            </a:r>
            <a:endParaRPr/>
          </a:p>
        </p:txBody>
      </p:sp>
      <p:sp>
        <p:nvSpPr>
          <p:cNvPr id="313" name="Google Shape;313;p43"/>
          <p:cNvSpPr txBox="1"/>
          <p:nvPr>
            <p:ph idx="4294967295" type="title"/>
          </p:nvPr>
        </p:nvSpPr>
        <p:spPr>
          <a:xfrm>
            <a:off x="591875" y="339650"/>
            <a:ext cx="5081400" cy="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Impact of COVID-19</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44"/>
          <p:cNvSpPr txBox="1"/>
          <p:nvPr>
            <p:ph idx="12" type="sldNum"/>
          </p:nvPr>
        </p:nvSpPr>
        <p:spPr>
          <a:xfrm>
            <a:off x="8573875" y="440475"/>
            <a:ext cx="491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19" name="Google Shape;319;p44"/>
          <p:cNvSpPr txBox="1"/>
          <p:nvPr>
            <p:ph idx="4294967295" type="title"/>
          </p:nvPr>
        </p:nvSpPr>
        <p:spPr>
          <a:xfrm>
            <a:off x="200725" y="923325"/>
            <a:ext cx="3102000" cy="40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The average number of days in lockdown was 17 (SD = 17) days.</a:t>
            </a:r>
            <a:endParaRPr b="1" sz="1600"/>
          </a:p>
          <a:p>
            <a:pPr indent="0" lvl="0" marL="0" rtl="0" algn="l">
              <a:spcBef>
                <a:spcPts val="0"/>
              </a:spcBef>
              <a:spcAft>
                <a:spcPts val="0"/>
              </a:spcAft>
              <a:buNone/>
            </a:pPr>
            <a:r>
              <a:t/>
            </a:r>
            <a:endParaRPr sz="1600"/>
          </a:p>
          <a:p>
            <a:pPr indent="0" lvl="0" marL="0" rtl="0" algn="l">
              <a:spcBef>
                <a:spcPts val="0"/>
              </a:spcBef>
              <a:spcAft>
                <a:spcPts val="0"/>
              </a:spcAft>
              <a:buNone/>
            </a:pPr>
            <a:r>
              <a:rPr b="1" lang="en" sz="1600"/>
              <a:t>Days in lockdown extended with each wave </a:t>
            </a:r>
            <a:r>
              <a:rPr lang="en" sz="1600"/>
              <a:t>of data collected: </a:t>
            </a:r>
            <a:endParaRPr sz="1600"/>
          </a:p>
          <a:p>
            <a:pPr indent="-330200" lvl="0" marL="457200" rtl="0" algn="l">
              <a:spcBef>
                <a:spcPts val="0"/>
              </a:spcBef>
              <a:spcAft>
                <a:spcPts val="0"/>
              </a:spcAft>
              <a:buSzPts val="1600"/>
              <a:buChar char="-"/>
            </a:pPr>
            <a:r>
              <a:rPr lang="en" sz="1600"/>
              <a:t>Wave 1: 13 (SD = 12) days</a:t>
            </a:r>
            <a:endParaRPr sz="1600"/>
          </a:p>
          <a:p>
            <a:pPr indent="-330200" lvl="0" marL="457200" rtl="0" algn="l">
              <a:spcBef>
                <a:spcPts val="0"/>
              </a:spcBef>
              <a:spcAft>
                <a:spcPts val="0"/>
              </a:spcAft>
              <a:buSzPts val="1600"/>
              <a:buChar char="-"/>
            </a:pPr>
            <a:r>
              <a:rPr lang="en" sz="1600"/>
              <a:t>Wave 2: 16 (SD = 15) days</a:t>
            </a:r>
            <a:endParaRPr sz="1600"/>
          </a:p>
          <a:p>
            <a:pPr indent="-330200" lvl="0" marL="457200" rtl="0" algn="l">
              <a:spcBef>
                <a:spcPts val="0"/>
              </a:spcBef>
              <a:spcAft>
                <a:spcPts val="0"/>
              </a:spcAft>
              <a:buSzPts val="1600"/>
              <a:buChar char="-"/>
            </a:pPr>
            <a:r>
              <a:rPr lang="en" sz="1600"/>
              <a:t>Wave 3: 24 (SD = 25) days</a:t>
            </a:r>
            <a:endParaRPr b="1" sz="1600"/>
          </a:p>
          <a:p>
            <a:pPr indent="0" lvl="0" marL="0" rtl="0" algn="l">
              <a:spcBef>
                <a:spcPts val="0"/>
              </a:spcBef>
              <a:spcAft>
                <a:spcPts val="0"/>
              </a:spcAft>
              <a:buNone/>
            </a:pPr>
            <a:r>
              <a:t/>
            </a:r>
            <a:endParaRPr b="1" sz="1600"/>
          </a:p>
          <a:p>
            <a:pPr indent="0" lvl="0" marL="0" rtl="0" algn="l">
              <a:spcBef>
                <a:spcPts val="0"/>
              </a:spcBef>
              <a:spcAft>
                <a:spcPts val="0"/>
              </a:spcAft>
              <a:buNone/>
            </a:pPr>
            <a:r>
              <a:rPr lang="en" sz="1600"/>
              <a:t>However, the </a:t>
            </a:r>
            <a:r>
              <a:rPr b="1" lang="en" sz="1600"/>
              <a:t>most frequently reported number of days </a:t>
            </a:r>
            <a:r>
              <a:rPr b="1" lang="en" sz="1600"/>
              <a:t>in lockdown was zero days </a:t>
            </a:r>
            <a:r>
              <a:rPr lang="en" sz="1600"/>
              <a:t>(25%):</a:t>
            </a:r>
            <a:endParaRPr sz="1600"/>
          </a:p>
          <a:p>
            <a:pPr indent="-330200" lvl="0" marL="457200" rtl="0" algn="l">
              <a:spcBef>
                <a:spcPts val="0"/>
              </a:spcBef>
              <a:spcAft>
                <a:spcPts val="0"/>
              </a:spcAft>
              <a:buSzPts val="1600"/>
              <a:buChar char="-"/>
            </a:pPr>
            <a:r>
              <a:rPr lang="en" sz="1600"/>
              <a:t>Wave 1: 21%</a:t>
            </a:r>
            <a:endParaRPr sz="1600"/>
          </a:p>
          <a:p>
            <a:pPr indent="-330200" lvl="0" marL="457200" rtl="0" algn="l">
              <a:spcBef>
                <a:spcPts val="0"/>
              </a:spcBef>
              <a:spcAft>
                <a:spcPts val="0"/>
              </a:spcAft>
              <a:buSzPts val="1600"/>
              <a:buChar char="-"/>
            </a:pPr>
            <a:r>
              <a:rPr lang="en" sz="1600"/>
              <a:t>Wave 2: 26%</a:t>
            </a:r>
            <a:endParaRPr sz="1600"/>
          </a:p>
          <a:p>
            <a:pPr indent="-330200" lvl="0" marL="457200" rtl="0" algn="l">
              <a:spcBef>
                <a:spcPts val="0"/>
              </a:spcBef>
              <a:spcAft>
                <a:spcPts val="0"/>
              </a:spcAft>
              <a:buSzPts val="1600"/>
              <a:buChar char="-"/>
            </a:pPr>
            <a:r>
              <a:rPr lang="en" sz="1600"/>
              <a:t>Wave 3: 29%</a:t>
            </a:r>
            <a:endParaRPr sz="1600"/>
          </a:p>
        </p:txBody>
      </p:sp>
      <p:sp>
        <p:nvSpPr>
          <p:cNvPr id="320" name="Google Shape;320;p44"/>
          <p:cNvSpPr txBox="1"/>
          <p:nvPr>
            <p:ph idx="4294967295" type="title"/>
          </p:nvPr>
        </p:nvSpPr>
        <p:spPr>
          <a:xfrm rot="5400000">
            <a:off x="7033950" y="2460425"/>
            <a:ext cx="3545400" cy="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Impact of COVID</a:t>
            </a:r>
            <a:endParaRPr/>
          </a:p>
        </p:txBody>
      </p:sp>
      <p:sp>
        <p:nvSpPr>
          <p:cNvPr id="321" name="Google Shape;321;p44"/>
          <p:cNvSpPr txBox="1"/>
          <p:nvPr>
            <p:ph idx="4294967295" type="title"/>
          </p:nvPr>
        </p:nvSpPr>
        <p:spPr>
          <a:xfrm>
            <a:off x="591875" y="339650"/>
            <a:ext cx="5081400" cy="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Impact of COVID-19</a:t>
            </a:r>
            <a:endParaRPr/>
          </a:p>
        </p:txBody>
      </p:sp>
      <p:pic>
        <p:nvPicPr>
          <p:cNvPr id="322" name="Google Shape;322;p44"/>
          <p:cNvPicPr preferRelativeResize="0"/>
          <p:nvPr/>
        </p:nvPicPr>
        <p:blipFill>
          <a:blip r:embed="rId3">
            <a:alphaModFix/>
          </a:blip>
          <a:stretch>
            <a:fillRect/>
          </a:stretch>
        </p:blipFill>
        <p:spPr>
          <a:xfrm>
            <a:off x="3235650" y="907100"/>
            <a:ext cx="5233650" cy="37383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45"/>
          <p:cNvSpPr txBox="1"/>
          <p:nvPr>
            <p:ph idx="12" type="sldNum"/>
          </p:nvPr>
        </p:nvSpPr>
        <p:spPr>
          <a:xfrm>
            <a:off x="8573875" y="440475"/>
            <a:ext cx="491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28" name="Google Shape;328;p45"/>
          <p:cNvSpPr txBox="1"/>
          <p:nvPr>
            <p:ph idx="4294967295" type="title"/>
          </p:nvPr>
        </p:nvSpPr>
        <p:spPr>
          <a:xfrm>
            <a:off x="200725" y="923325"/>
            <a:ext cx="3102000" cy="40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600"/>
              <a:t>COVID-19 policies have included stay-at-home orders, a ban on public gatherings, &amp; social distancing.</a:t>
            </a:r>
            <a:endParaRPr i="1" sz="1600"/>
          </a:p>
          <a:p>
            <a:pPr indent="0" lvl="0" marL="0" rtl="0" algn="l">
              <a:spcBef>
                <a:spcPts val="0"/>
              </a:spcBef>
              <a:spcAft>
                <a:spcPts val="0"/>
              </a:spcAft>
              <a:buNone/>
            </a:pPr>
            <a:r>
              <a:t/>
            </a:r>
            <a:endParaRPr sz="1600"/>
          </a:p>
          <a:p>
            <a:pPr indent="0" lvl="0" marL="0" rtl="0" algn="l">
              <a:spcBef>
                <a:spcPts val="0"/>
              </a:spcBef>
              <a:spcAft>
                <a:spcPts val="0"/>
              </a:spcAft>
              <a:buNone/>
            </a:pPr>
            <a:r>
              <a:rPr b="1" lang="en" sz="1600"/>
              <a:t>Of all those sampled...</a:t>
            </a:r>
            <a:endParaRPr b="1" sz="1600"/>
          </a:p>
          <a:p>
            <a:pPr indent="0" lvl="0" marL="0" rtl="0" algn="l">
              <a:spcBef>
                <a:spcPts val="0"/>
              </a:spcBef>
              <a:spcAft>
                <a:spcPts val="0"/>
              </a:spcAft>
              <a:buNone/>
            </a:pPr>
            <a:r>
              <a:t/>
            </a:r>
            <a:endParaRPr sz="1600"/>
          </a:p>
          <a:p>
            <a:pPr indent="0" lvl="0" marL="0" rtl="0" algn="l">
              <a:spcBef>
                <a:spcPts val="0"/>
              </a:spcBef>
              <a:spcAft>
                <a:spcPts val="0"/>
              </a:spcAft>
              <a:buNone/>
            </a:pPr>
            <a:r>
              <a:rPr b="1" lang="en" sz="1600"/>
              <a:t>73% </a:t>
            </a:r>
            <a:r>
              <a:rPr lang="en" sz="1600"/>
              <a:t>thought other Australians were complying with Government policies.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
        <p:nvSpPr>
          <p:cNvPr id="329" name="Google Shape;329;p45"/>
          <p:cNvSpPr txBox="1"/>
          <p:nvPr>
            <p:ph idx="4294967295" type="title"/>
          </p:nvPr>
        </p:nvSpPr>
        <p:spPr>
          <a:xfrm rot="5400000">
            <a:off x="7033950" y="2460425"/>
            <a:ext cx="3545400" cy="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Impact of COVID</a:t>
            </a:r>
            <a:endParaRPr/>
          </a:p>
        </p:txBody>
      </p:sp>
      <p:sp>
        <p:nvSpPr>
          <p:cNvPr id="330" name="Google Shape;330;p45"/>
          <p:cNvSpPr txBox="1"/>
          <p:nvPr>
            <p:ph idx="4294967295" type="title"/>
          </p:nvPr>
        </p:nvSpPr>
        <p:spPr>
          <a:xfrm>
            <a:off x="591875" y="339650"/>
            <a:ext cx="5081400" cy="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Impact of COVID-19</a:t>
            </a:r>
            <a:endParaRPr/>
          </a:p>
        </p:txBody>
      </p:sp>
      <p:pic>
        <p:nvPicPr>
          <p:cNvPr id="331" name="Google Shape;331;p45"/>
          <p:cNvPicPr preferRelativeResize="0"/>
          <p:nvPr/>
        </p:nvPicPr>
        <p:blipFill>
          <a:blip r:embed="rId3">
            <a:alphaModFix/>
          </a:blip>
          <a:stretch>
            <a:fillRect/>
          </a:stretch>
        </p:blipFill>
        <p:spPr>
          <a:xfrm>
            <a:off x="3302725" y="907100"/>
            <a:ext cx="5166575" cy="369041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46"/>
          <p:cNvSpPr txBox="1"/>
          <p:nvPr>
            <p:ph idx="12" type="sldNum"/>
          </p:nvPr>
        </p:nvSpPr>
        <p:spPr>
          <a:xfrm>
            <a:off x="8573875" y="440475"/>
            <a:ext cx="491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37" name="Google Shape;337;p46"/>
          <p:cNvSpPr txBox="1"/>
          <p:nvPr>
            <p:ph idx="4294967295" type="title"/>
          </p:nvPr>
        </p:nvSpPr>
        <p:spPr>
          <a:xfrm>
            <a:off x="200725" y="923325"/>
            <a:ext cx="3102000" cy="40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600"/>
              <a:t>COVID-19 policies have included stay-at-home orders, a ban on public gatherings, &amp; social distancing.</a:t>
            </a:r>
            <a:endParaRPr i="1" sz="1600"/>
          </a:p>
          <a:p>
            <a:pPr indent="0" lvl="0" marL="0" rtl="0" algn="l">
              <a:spcBef>
                <a:spcPts val="0"/>
              </a:spcBef>
              <a:spcAft>
                <a:spcPts val="0"/>
              </a:spcAft>
              <a:buNone/>
            </a:pPr>
            <a:r>
              <a:t/>
            </a:r>
            <a:endParaRPr sz="1600"/>
          </a:p>
          <a:p>
            <a:pPr indent="0" lvl="0" marL="0" rtl="0" algn="l">
              <a:spcBef>
                <a:spcPts val="0"/>
              </a:spcBef>
              <a:spcAft>
                <a:spcPts val="0"/>
              </a:spcAft>
              <a:buNone/>
            </a:pPr>
            <a:r>
              <a:rPr b="1" lang="en" sz="1600"/>
              <a:t>Of all those sampled...</a:t>
            </a:r>
            <a:endParaRPr b="1" sz="1600"/>
          </a:p>
          <a:p>
            <a:pPr indent="0" lvl="0" marL="0" rtl="0" algn="l">
              <a:spcBef>
                <a:spcPts val="0"/>
              </a:spcBef>
              <a:spcAft>
                <a:spcPts val="0"/>
              </a:spcAft>
              <a:buNone/>
            </a:pPr>
            <a:r>
              <a:t/>
            </a:r>
            <a:endParaRPr sz="1600"/>
          </a:p>
          <a:p>
            <a:pPr indent="0" lvl="0" marL="0" rtl="0" algn="l">
              <a:spcBef>
                <a:spcPts val="0"/>
              </a:spcBef>
              <a:spcAft>
                <a:spcPts val="0"/>
              </a:spcAft>
              <a:buNone/>
            </a:pPr>
            <a:r>
              <a:rPr b="1" lang="en" sz="1600"/>
              <a:t>73% </a:t>
            </a:r>
            <a:r>
              <a:rPr lang="en" sz="1600"/>
              <a:t>thought other Australians were complying with Government policies.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b="1" lang="en" sz="1600"/>
              <a:t>And in Wave 3…</a:t>
            </a:r>
            <a:endParaRPr b="1" sz="1600"/>
          </a:p>
          <a:p>
            <a:pPr indent="0" lvl="0" marL="0" rtl="0" algn="l">
              <a:spcBef>
                <a:spcPts val="0"/>
              </a:spcBef>
              <a:spcAft>
                <a:spcPts val="0"/>
              </a:spcAft>
              <a:buNone/>
            </a:pPr>
            <a:r>
              <a:t/>
            </a:r>
            <a:endParaRPr sz="1600"/>
          </a:p>
          <a:p>
            <a:pPr indent="0" lvl="0" marL="0" rtl="0" algn="l">
              <a:spcBef>
                <a:spcPts val="0"/>
              </a:spcBef>
              <a:spcAft>
                <a:spcPts val="0"/>
              </a:spcAft>
              <a:buNone/>
            </a:pPr>
            <a:r>
              <a:rPr b="1" lang="en" sz="1600"/>
              <a:t>75%</a:t>
            </a:r>
            <a:r>
              <a:rPr lang="en" sz="1600"/>
              <a:t> indicated they were complying with, or going beyond Governmental Policy recommendations.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
        <p:nvSpPr>
          <p:cNvPr id="338" name="Google Shape;338;p46"/>
          <p:cNvSpPr txBox="1"/>
          <p:nvPr>
            <p:ph idx="4294967295" type="title"/>
          </p:nvPr>
        </p:nvSpPr>
        <p:spPr>
          <a:xfrm rot="5400000">
            <a:off x="7033950" y="2460425"/>
            <a:ext cx="3545400" cy="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Impact of COVID</a:t>
            </a:r>
            <a:endParaRPr/>
          </a:p>
        </p:txBody>
      </p:sp>
      <p:sp>
        <p:nvSpPr>
          <p:cNvPr id="339" name="Google Shape;339;p46"/>
          <p:cNvSpPr txBox="1"/>
          <p:nvPr>
            <p:ph idx="4294967295" type="title"/>
          </p:nvPr>
        </p:nvSpPr>
        <p:spPr>
          <a:xfrm>
            <a:off x="591875" y="339650"/>
            <a:ext cx="5081400" cy="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Impact of COVID-19</a:t>
            </a:r>
            <a:endParaRPr/>
          </a:p>
        </p:txBody>
      </p:sp>
      <p:pic>
        <p:nvPicPr>
          <p:cNvPr id="340" name="Google Shape;340;p46"/>
          <p:cNvPicPr preferRelativeResize="0"/>
          <p:nvPr/>
        </p:nvPicPr>
        <p:blipFill>
          <a:blip r:embed="rId3">
            <a:alphaModFix/>
          </a:blip>
          <a:stretch>
            <a:fillRect/>
          </a:stretch>
        </p:blipFill>
        <p:spPr>
          <a:xfrm>
            <a:off x="3397600" y="1062685"/>
            <a:ext cx="5081399" cy="362956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47"/>
          <p:cNvSpPr txBox="1"/>
          <p:nvPr>
            <p:ph idx="4294967295" type="title"/>
          </p:nvPr>
        </p:nvSpPr>
        <p:spPr>
          <a:xfrm rot="5400000">
            <a:off x="7033950" y="2460425"/>
            <a:ext cx="3545400" cy="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Perceptions of COVID</a:t>
            </a:r>
            <a:endParaRPr/>
          </a:p>
        </p:txBody>
      </p:sp>
      <p:pic>
        <p:nvPicPr>
          <p:cNvPr id="346" name="Google Shape;346;p47"/>
          <p:cNvPicPr preferRelativeResize="0"/>
          <p:nvPr/>
        </p:nvPicPr>
        <p:blipFill>
          <a:blip r:embed="rId3">
            <a:alphaModFix/>
          </a:blip>
          <a:stretch>
            <a:fillRect/>
          </a:stretch>
        </p:blipFill>
        <p:spPr>
          <a:xfrm>
            <a:off x="1052850" y="570200"/>
            <a:ext cx="6536225" cy="4668725"/>
          </a:xfrm>
          <a:prstGeom prst="rect">
            <a:avLst/>
          </a:prstGeom>
          <a:noFill/>
          <a:ln>
            <a:noFill/>
          </a:ln>
        </p:spPr>
      </p:pic>
      <p:sp>
        <p:nvSpPr>
          <p:cNvPr id="347" name="Google Shape;347;p47"/>
          <p:cNvSpPr txBox="1"/>
          <p:nvPr>
            <p:ph idx="4294967295" type="title"/>
          </p:nvPr>
        </p:nvSpPr>
        <p:spPr>
          <a:xfrm>
            <a:off x="74400" y="83175"/>
            <a:ext cx="5081400" cy="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Perceptions of COVID</a:t>
            </a:r>
            <a:endParaRPr/>
          </a:p>
        </p:txBody>
      </p:sp>
      <p:sp>
        <p:nvSpPr>
          <p:cNvPr id="348" name="Google Shape;348;p47"/>
          <p:cNvSpPr txBox="1"/>
          <p:nvPr>
            <p:ph idx="12" type="sldNum"/>
          </p:nvPr>
        </p:nvSpPr>
        <p:spPr>
          <a:xfrm>
            <a:off x="8573875" y="440475"/>
            <a:ext cx="491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48"/>
          <p:cNvSpPr txBox="1"/>
          <p:nvPr>
            <p:ph idx="4294967295" type="title"/>
          </p:nvPr>
        </p:nvSpPr>
        <p:spPr>
          <a:xfrm rot="5400000">
            <a:off x="7033950" y="2460425"/>
            <a:ext cx="3545400" cy="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Perceptions of COVID</a:t>
            </a:r>
            <a:endParaRPr/>
          </a:p>
        </p:txBody>
      </p:sp>
      <p:pic>
        <p:nvPicPr>
          <p:cNvPr id="354" name="Google Shape;354;p48"/>
          <p:cNvPicPr preferRelativeResize="0"/>
          <p:nvPr/>
        </p:nvPicPr>
        <p:blipFill>
          <a:blip r:embed="rId3">
            <a:alphaModFix/>
          </a:blip>
          <a:stretch>
            <a:fillRect/>
          </a:stretch>
        </p:blipFill>
        <p:spPr>
          <a:xfrm>
            <a:off x="1660500" y="152400"/>
            <a:ext cx="6774180" cy="4838700"/>
          </a:xfrm>
          <a:prstGeom prst="rect">
            <a:avLst/>
          </a:prstGeom>
          <a:noFill/>
          <a:ln>
            <a:noFill/>
          </a:ln>
        </p:spPr>
      </p:pic>
      <p:sp>
        <p:nvSpPr>
          <p:cNvPr id="355" name="Google Shape;355;p48"/>
          <p:cNvSpPr txBox="1"/>
          <p:nvPr>
            <p:ph idx="4294967295" type="title"/>
          </p:nvPr>
        </p:nvSpPr>
        <p:spPr>
          <a:xfrm>
            <a:off x="81850" y="237600"/>
            <a:ext cx="1896300" cy="45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We asked participants to report:</a:t>
            </a:r>
            <a:br>
              <a:rPr lang="en" sz="1600"/>
            </a:br>
            <a:br>
              <a:rPr lang="en" sz="1600"/>
            </a:br>
            <a:r>
              <a:rPr b="1" lang="en" sz="1600"/>
              <a:t>How severe </a:t>
            </a:r>
            <a:r>
              <a:rPr lang="en" sz="1600"/>
              <a:t>they thought COVID-19 would be for the population?</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b="1" lang="en" sz="1600"/>
              <a:t>How harmful </a:t>
            </a:r>
            <a:r>
              <a:rPr lang="en" sz="1600"/>
              <a:t>it would be to their health?</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And the </a:t>
            </a:r>
            <a:r>
              <a:rPr b="1" lang="en" sz="1600"/>
              <a:t>concern </a:t>
            </a:r>
            <a:r>
              <a:rPr lang="en" sz="1600"/>
              <a:t>they had about the virus </a:t>
            </a:r>
            <a:r>
              <a:rPr b="1" lang="en" sz="1600"/>
              <a:t>for themselves and others </a:t>
            </a:r>
            <a:r>
              <a:rPr lang="en" sz="1600"/>
              <a:t>around them.</a:t>
            </a:r>
            <a:endParaRPr sz="1600"/>
          </a:p>
        </p:txBody>
      </p:sp>
      <p:sp>
        <p:nvSpPr>
          <p:cNvPr id="356" name="Google Shape;356;p48"/>
          <p:cNvSpPr txBox="1"/>
          <p:nvPr>
            <p:ph idx="12" type="sldNum"/>
          </p:nvPr>
        </p:nvSpPr>
        <p:spPr>
          <a:xfrm>
            <a:off x="8573875" y="440475"/>
            <a:ext cx="491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49"/>
          <p:cNvSpPr txBox="1"/>
          <p:nvPr>
            <p:ph idx="12" type="sldNum"/>
          </p:nvPr>
        </p:nvSpPr>
        <p:spPr>
          <a:xfrm>
            <a:off x="8628200" y="440475"/>
            <a:ext cx="515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62" name="Google Shape;362;p49"/>
          <p:cNvSpPr txBox="1"/>
          <p:nvPr>
            <p:ph idx="4294967295" type="title"/>
          </p:nvPr>
        </p:nvSpPr>
        <p:spPr>
          <a:xfrm rot="5400000">
            <a:off x="7033950" y="2460425"/>
            <a:ext cx="3545400" cy="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Perceptions</a:t>
            </a:r>
            <a:r>
              <a:rPr lang="en"/>
              <a:t> </a:t>
            </a:r>
            <a:r>
              <a:rPr lang="en"/>
              <a:t>of COVID</a:t>
            </a:r>
            <a:endParaRPr/>
          </a:p>
        </p:txBody>
      </p:sp>
      <p:sp>
        <p:nvSpPr>
          <p:cNvPr id="363" name="Google Shape;363;p49"/>
          <p:cNvSpPr txBox="1"/>
          <p:nvPr>
            <p:ph idx="4294967295" type="title"/>
          </p:nvPr>
        </p:nvSpPr>
        <p:spPr>
          <a:xfrm>
            <a:off x="158050" y="237600"/>
            <a:ext cx="2093400" cy="45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Estimated fatalities </a:t>
            </a:r>
            <a:r>
              <a:rPr lang="en" sz="1600"/>
              <a:t>are generally </a:t>
            </a:r>
            <a:r>
              <a:rPr b="1" lang="en" sz="1600"/>
              <a:t>higher </a:t>
            </a:r>
            <a:r>
              <a:rPr lang="en" sz="1600"/>
              <a:t>than true fatalities.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b="1" lang="en" sz="1600"/>
              <a:t>Estimates for China </a:t>
            </a:r>
            <a:r>
              <a:rPr lang="en" sz="1600"/>
              <a:t>are particularly </a:t>
            </a:r>
            <a:r>
              <a:rPr b="1" lang="en" sz="1600"/>
              <a:t>poor...</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b="1" lang="en" sz="1600"/>
              <a:t>...</a:t>
            </a:r>
            <a:r>
              <a:rPr b="1" lang="en" sz="1600"/>
              <a:t>But why?</a:t>
            </a:r>
            <a:endParaRPr b="1" sz="1600"/>
          </a:p>
          <a:p>
            <a:pPr indent="0" lvl="0" marL="0" rtl="0" algn="l">
              <a:spcBef>
                <a:spcPts val="0"/>
              </a:spcBef>
              <a:spcAft>
                <a:spcPts val="0"/>
              </a:spcAft>
              <a:buNone/>
            </a:pPr>
            <a:r>
              <a:rPr lang="en" sz="1600"/>
              <a:t>- Lack of information?</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 Lack of trust in the provided information?</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 Estimates anchored on population size?</a:t>
            </a:r>
            <a:endParaRPr sz="1600"/>
          </a:p>
          <a:p>
            <a:pPr indent="0" lvl="0" marL="0" rtl="0" algn="l">
              <a:spcBef>
                <a:spcPts val="0"/>
              </a:spcBef>
              <a:spcAft>
                <a:spcPts val="0"/>
              </a:spcAft>
              <a:buNone/>
            </a:pPr>
            <a:r>
              <a:t/>
            </a:r>
            <a:endParaRPr sz="1600"/>
          </a:p>
        </p:txBody>
      </p:sp>
      <p:pic>
        <p:nvPicPr>
          <p:cNvPr id="364" name="Google Shape;364;p49"/>
          <p:cNvPicPr preferRelativeResize="0"/>
          <p:nvPr/>
        </p:nvPicPr>
        <p:blipFill>
          <a:blip r:embed="rId3">
            <a:alphaModFix/>
          </a:blip>
          <a:stretch>
            <a:fillRect/>
          </a:stretch>
        </p:blipFill>
        <p:spPr>
          <a:xfrm>
            <a:off x="2334075" y="29275"/>
            <a:ext cx="6135226" cy="46013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2"/>
          <p:cNvSpPr/>
          <p:nvPr/>
        </p:nvSpPr>
        <p:spPr>
          <a:xfrm>
            <a:off x="3934450" y="1274500"/>
            <a:ext cx="847200" cy="846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2"/>
          <p:cNvSpPr/>
          <p:nvPr/>
        </p:nvSpPr>
        <p:spPr>
          <a:xfrm>
            <a:off x="3934450" y="2466725"/>
            <a:ext cx="847200" cy="847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2"/>
          <p:cNvSpPr/>
          <p:nvPr/>
        </p:nvSpPr>
        <p:spPr>
          <a:xfrm>
            <a:off x="3934439" y="3653775"/>
            <a:ext cx="847200" cy="847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2"/>
          <p:cNvSpPr txBox="1"/>
          <p:nvPr>
            <p:ph idx="9" type="title"/>
          </p:nvPr>
        </p:nvSpPr>
        <p:spPr>
          <a:xfrm>
            <a:off x="591875" y="339650"/>
            <a:ext cx="4340700" cy="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TODAY’S PRESENTATION</a:t>
            </a:r>
            <a:endParaRPr/>
          </a:p>
        </p:txBody>
      </p:sp>
      <p:sp>
        <p:nvSpPr>
          <p:cNvPr id="211" name="Google Shape;211;p32"/>
          <p:cNvSpPr txBox="1"/>
          <p:nvPr>
            <p:ph idx="1" type="subTitle"/>
          </p:nvPr>
        </p:nvSpPr>
        <p:spPr>
          <a:xfrm flipH="1">
            <a:off x="5152400" y="1817863"/>
            <a:ext cx="2409900" cy="45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Professor Simon Dennis</a:t>
            </a:r>
            <a:endParaRPr/>
          </a:p>
        </p:txBody>
      </p:sp>
      <p:sp>
        <p:nvSpPr>
          <p:cNvPr id="212" name="Google Shape;212;p32"/>
          <p:cNvSpPr txBox="1"/>
          <p:nvPr>
            <p:ph idx="2" type="subTitle"/>
          </p:nvPr>
        </p:nvSpPr>
        <p:spPr>
          <a:xfrm>
            <a:off x="5152400" y="4197264"/>
            <a:ext cx="2409900" cy="74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Joshua White</a:t>
            </a:r>
            <a:endParaRPr/>
          </a:p>
        </p:txBody>
      </p:sp>
      <p:sp>
        <p:nvSpPr>
          <p:cNvPr id="213" name="Google Shape;213;p32"/>
          <p:cNvSpPr txBox="1"/>
          <p:nvPr>
            <p:ph idx="3" type="subTitle"/>
          </p:nvPr>
        </p:nvSpPr>
        <p:spPr>
          <a:xfrm flipH="1">
            <a:off x="5152400" y="2818804"/>
            <a:ext cx="2409900" cy="74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 Paul Garrett</a:t>
            </a:r>
            <a:endParaRPr/>
          </a:p>
        </p:txBody>
      </p:sp>
      <p:sp>
        <p:nvSpPr>
          <p:cNvPr id="214" name="Google Shape;214;p32"/>
          <p:cNvSpPr txBox="1"/>
          <p:nvPr>
            <p:ph idx="4" type="subTitle"/>
          </p:nvPr>
        </p:nvSpPr>
        <p:spPr>
          <a:xfrm flipH="1">
            <a:off x="5175800" y="1204388"/>
            <a:ext cx="2634000" cy="74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Abel"/>
                <a:ea typeface="Abel"/>
                <a:cs typeface="Abel"/>
                <a:sym typeface="Abel"/>
              </a:rPr>
              <a:t>Introduction and Rapid Science</a:t>
            </a:r>
            <a:endParaRPr b="1">
              <a:latin typeface="Abel"/>
              <a:ea typeface="Abel"/>
              <a:cs typeface="Abel"/>
              <a:sym typeface="Abel"/>
            </a:endParaRPr>
          </a:p>
        </p:txBody>
      </p:sp>
      <p:sp>
        <p:nvSpPr>
          <p:cNvPr id="215" name="Google Shape;215;p32"/>
          <p:cNvSpPr txBox="1"/>
          <p:nvPr>
            <p:ph idx="5" type="subTitle"/>
          </p:nvPr>
        </p:nvSpPr>
        <p:spPr>
          <a:xfrm>
            <a:off x="5152400" y="3616275"/>
            <a:ext cx="3004500" cy="74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Abel"/>
                <a:ea typeface="Abel"/>
                <a:cs typeface="Abel"/>
                <a:sym typeface="Abel"/>
              </a:rPr>
              <a:t>Predicting Acceptance: Logit Models</a:t>
            </a:r>
            <a:endParaRPr b="1">
              <a:latin typeface="Abel"/>
              <a:ea typeface="Abel"/>
              <a:cs typeface="Abel"/>
              <a:sym typeface="Abel"/>
            </a:endParaRPr>
          </a:p>
        </p:txBody>
      </p:sp>
      <p:sp>
        <p:nvSpPr>
          <p:cNvPr id="216" name="Google Shape;216;p32"/>
          <p:cNvSpPr txBox="1"/>
          <p:nvPr>
            <p:ph idx="6" type="subTitle"/>
          </p:nvPr>
        </p:nvSpPr>
        <p:spPr>
          <a:xfrm flipH="1">
            <a:off x="5152400" y="2331979"/>
            <a:ext cx="2680800" cy="650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Abel"/>
                <a:ea typeface="Abel"/>
                <a:cs typeface="Abel"/>
                <a:sym typeface="Abel"/>
              </a:rPr>
              <a:t>Methods and Results </a:t>
            </a:r>
            <a:endParaRPr b="1">
              <a:latin typeface="Abel"/>
              <a:ea typeface="Abel"/>
              <a:cs typeface="Abel"/>
              <a:sym typeface="Abel"/>
            </a:endParaRPr>
          </a:p>
        </p:txBody>
      </p:sp>
      <p:sp>
        <p:nvSpPr>
          <p:cNvPr id="217" name="Google Shape;217;p32"/>
          <p:cNvSpPr txBox="1"/>
          <p:nvPr>
            <p:ph idx="7" type="title"/>
          </p:nvPr>
        </p:nvSpPr>
        <p:spPr>
          <a:xfrm>
            <a:off x="3696189" y="2602788"/>
            <a:ext cx="1323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02</a:t>
            </a:r>
            <a:endParaRPr b="1"/>
          </a:p>
        </p:txBody>
      </p:sp>
      <p:sp>
        <p:nvSpPr>
          <p:cNvPr id="218" name="Google Shape;218;p32"/>
          <p:cNvSpPr txBox="1"/>
          <p:nvPr>
            <p:ph type="title"/>
          </p:nvPr>
        </p:nvSpPr>
        <p:spPr>
          <a:xfrm flipH="1">
            <a:off x="3753239" y="3788475"/>
            <a:ext cx="1209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03</a:t>
            </a:r>
            <a:endParaRPr b="1"/>
          </a:p>
        </p:txBody>
      </p:sp>
      <p:sp>
        <p:nvSpPr>
          <p:cNvPr id="219" name="Google Shape;219;p32"/>
          <p:cNvSpPr txBox="1"/>
          <p:nvPr>
            <p:ph idx="8" type="title"/>
          </p:nvPr>
        </p:nvSpPr>
        <p:spPr>
          <a:xfrm>
            <a:off x="3824000" y="1410600"/>
            <a:ext cx="10680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01</a:t>
            </a:r>
            <a:endParaRPr b="1"/>
          </a:p>
        </p:txBody>
      </p:sp>
      <p:pic>
        <p:nvPicPr>
          <p:cNvPr id="220" name="Google Shape;220;p32"/>
          <p:cNvPicPr preferRelativeResize="0"/>
          <p:nvPr/>
        </p:nvPicPr>
        <p:blipFill>
          <a:blip r:embed="rId3">
            <a:alphaModFix/>
          </a:blip>
          <a:stretch>
            <a:fillRect/>
          </a:stretch>
        </p:blipFill>
        <p:spPr>
          <a:xfrm>
            <a:off x="142199" y="1597025"/>
            <a:ext cx="3611049" cy="2713950"/>
          </a:xfrm>
          <a:prstGeom prst="rect">
            <a:avLst/>
          </a:prstGeom>
          <a:noFill/>
          <a:ln>
            <a:noFill/>
          </a:ln>
        </p:spPr>
      </p:pic>
      <p:sp>
        <p:nvSpPr>
          <p:cNvPr id="221" name="Google Shape;221;p32"/>
          <p:cNvSpPr txBox="1"/>
          <p:nvPr>
            <p:ph idx="12" type="sldNum"/>
          </p:nvPr>
        </p:nvSpPr>
        <p:spPr>
          <a:xfrm>
            <a:off x="8573875" y="440475"/>
            <a:ext cx="491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50"/>
          <p:cNvSpPr txBox="1"/>
          <p:nvPr>
            <p:ph idx="4294967295" type="title"/>
          </p:nvPr>
        </p:nvSpPr>
        <p:spPr>
          <a:xfrm>
            <a:off x="81850" y="237600"/>
            <a:ext cx="1500900" cy="45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Network tracking perceived as most effective.</a:t>
            </a:r>
            <a:r>
              <a:rPr lang="en" sz="1600"/>
              <a:t> It did not allow P’s to opt out.</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b="1" lang="en" sz="1600"/>
              <a:t>Slight decline in effectiveness between hypothetical Gov App and COVIDSafe.</a:t>
            </a:r>
            <a:endParaRPr b="1"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Possibly due to media exposure?</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
        <p:nvSpPr>
          <p:cNvPr id="370" name="Google Shape;370;p50"/>
          <p:cNvSpPr txBox="1"/>
          <p:nvPr>
            <p:ph idx="12" type="sldNum"/>
          </p:nvPr>
        </p:nvSpPr>
        <p:spPr>
          <a:xfrm>
            <a:off x="8628200" y="440475"/>
            <a:ext cx="515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71" name="Google Shape;371;p50"/>
          <p:cNvSpPr txBox="1"/>
          <p:nvPr>
            <p:ph idx="4294967295" type="title"/>
          </p:nvPr>
        </p:nvSpPr>
        <p:spPr>
          <a:xfrm rot="5400000">
            <a:off x="6753500" y="2890025"/>
            <a:ext cx="4113000" cy="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Perceived Effectiveness</a:t>
            </a:r>
            <a:endParaRPr/>
          </a:p>
        </p:txBody>
      </p:sp>
      <p:pic>
        <p:nvPicPr>
          <p:cNvPr id="372" name="Google Shape;372;p50"/>
          <p:cNvPicPr preferRelativeResize="0"/>
          <p:nvPr/>
        </p:nvPicPr>
        <p:blipFill>
          <a:blip r:embed="rId3">
            <a:alphaModFix/>
          </a:blip>
          <a:stretch>
            <a:fillRect/>
          </a:stretch>
        </p:blipFill>
        <p:spPr>
          <a:xfrm>
            <a:off x="1642113" y="304800"/>
            <a:ext cx="6774180" cy="4838700"/>
          </a:xfrm>
          <a:prstGeom prst="rect">
            <a:avLst/>
          </a:prstGeom>
          <a:noFill/>
          <a:ln>
            <a:noFill/>
          </a:ln>
        </p:spPr>
      </p:pic>
      <p:pic>
        <p:nvPicPr>
          <p:cNvPr id="373" name="Google Shape;373;p50"/>
          <p:cNvPicPr preferRelativeResize="0"/>
          <p:nvPr/>
        </p:nvPicPr>
        <p:blipFill rotWithShape="1">
          <a:blip r:embed="rId4">
            <a:alphaModFix/>
          </a:blip>
          <a:srcRect b="9326" l="0" r="3288" t="83926"/>
          <a:stretch/>
        </p:blipFill>
        <p:spPr>
          <a:xfrm>
            <a:off x="457000" y="4397500"/>
            <a:ext cx="7959299" cy="3470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51"/>
          <p:cNvSpPr txBox="1"/>
          <p:nvPr>
            <p:ph idx="12" type="sldNum"/>
          </p:nvPr>
        </p:nvSpPr>
        <p:spPr>
          <a:xfrm>
            <a:off x="8628200" y="440475"/>
            <a:ext cx="5193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79" name="Google Shape;379;p51"/>
          <p:cNvSpPr txBox="1"/>
          <p:nvPr>
            <p:ph idx="4294967295" type="title"/>
          </p:nvPr>
        </p:nvSpPr>
        <p:spPr>
          <a:xfrm rot="5400000">
            <a:off x="6753500" y="2890025"/>
            <a:ext cx="4113000" cy="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Attitudes to Tracking</a:t>
            </a:r>
            <a:endParaRPr/>
          </a:p>
        </p:txBody>
      </p:sp>
      <p:pic>
        <p:nvPicPr>
          <p:cNvPr id="380" name="Google Shape;380;p51"/>
          <p:cNvPicPr preferRelativeResize="0"/>
          <p:nvPr/>
        </p:nvPicPr>
        <p:blipFill>
          <a:blip r:embed="rId3">
            <a:alphaModFix/>
          </a:blip>
          <a:stretch>
            <a:fillRect/>
          </a:stretch>
        </p:blipFill>
        <p:spPr>
          <a:xfrm>
            <a:off x="166840" y="228100"/>
            <a:ext cx="8229612" cy="5143500"/>
          </a:xfrm>
          <a:prstGeom prst="rect">
            <a:avLst/>
          </a:prstGeom>
          <a:noFill/>
          <a:ln>
            <a:noFill/>
          </a:ln>
        </p:spPr>
      </p:pic>
      <p:sp>
        <p:nvSpPr>
          <p:cNvPr id="381" name="Google Shape;381;p51"/>
          <p:cNvSpPr/>
          <p:nvPr/>
        </p:nvSpPr>
        <p:spPr>
          <a:xfrm>
            <a:off x="2195400" y="517475"/>
            <a:ext cx="6084300" cy="2979600"/>
          </a:xfrm>
          <a:prstGeom prst="rect">
            <a:avLst/>
          </a:prstGeom>
          <a:solidFill>
            <a:srgbClr val="EBE8E8">
              <a:alpha val="759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52"/>
          <p:cNvSpPr txBox="1"/>
          <p:nvPr>
            <p:ph idx="12" type="sldNum"/>
          </p:nvPr>
        </p:nvSpPr>
        <p:spPr>
          <a:xfrm>
            <a:off x="8628200" y="440475"/>
            <a:ext cx="5193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87" name="Google Shape;387;p52"/>
          <p:cNvSpPr txBox="1"/>
          <p:nvPr>
            <p:ph idx="4294967295" type="title"/>
          </p:nvPr>
        </p:nvSpPr>
        <p:spPr>
          <a:xfrm rot="5400000">
            <a:off x="6753500" y="2890025"/>
            <a:ext cx="4113000" cy="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Attitudes to Tracking</a:t>
            </a:r>
            <a:endParaRPr/>
          </a:p>
        </p:txBody>
      </p:sp>
      <p:pic>
        <p:nvPicPr>
          <p:cNvPr id="388" name="Google Shape;388;p52"/>
          <p:cNvPicPr preferRelativeResize="0"/>
          <p:nvPr/>
        </p:nvPicPr>
        <p:blipFill>
          <a:blip r:embed="rId3">
            <a:alphaModFix/>
          </a:blip>
          <a:stretch>
            <a:fillRect/>
          </a:stretch>
        </p:blipFill>
        <p:spPr>
          <a:xfrm>
            <a:off x="166840" y="228100"/>
            <a:ext cx="8229612" cy="5143500"/>
          </a:xfrm>
          <a:prstGeom prst="rect">
            <a:avLst/>
          </a:prstGeom>
          <a:noFill/>
          <a:ln>
            <a:noFill/>
          </a:ln>
        </p:spPr>
      </p:pic>
      <p:sp>
        <p:nvSpPr>
          <p:cNvPr id="389" name="Google Shape;389;p52"/>
          <p:cNvSpPr/>
          <p:nvPr/>
        </p:nvSpPr>
        <p:spPr>
          <a:xfrm>
            <a:off x="3214700" y="517475"/>
            <a:ext cx="5064900" cy="2979600"/>
          </a:xfrm>
          <a:prstGeom prst="rect">
            <a:avLst/>
          </a:prstGeom>
          <a:solidFill>
            <a:srgbClr val="EBE8E8">
              <a:alpha val="759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52"/>
          <p:cNvSpPr/>
          <p:nvPr/>
        </p:nvSpPr>
        <p:spPr>
          <a:xfrm>
            <a:off x="983525" y="517475"/>
            <a:ext cx="1133400" cy="2979600"/>
          </a:xfrm>
          <a:prstGeom prst="rect">
            <a:avLst/>
          </a:prstGeom>
          <a:solidFill>
            <a:srgbClr val="EBE8E8">
              <a:alpha val="759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53"/>
          <p:cNvSpPr txBox="1"/>
          <p:nvPr>
            <p:ph idx="12" type="sldNum"/>
          </p:nvPr>
        </p:nvSpPr>
        <p:spPr>
          <a:xfrm>
            <a:off x="8628200" y="440475"/>
            <a:ext cx="5193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96" name="Google Shape;396;p53"/>
          <p:cNvSpPr txBox="1"/>
          <p:nvPr>
            <p:ph idx="4294967295" type="title"/>
          </p:nvPr>
        </p:nvSpPr>
        <p:spPr>
          <a:xfrm rot="5400000">
            <a:off x="6753500" y="2890025"/>
            <a:ext cx="4113000" cy="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Attitudes to Tracking</a:t>
            </a:r>
            <a:endParaRPr/>
          </a:p>
        </p:txBody>
      </p:sp>
      <p:pic>
        <p:nvPicPr>
          <p:cNvPr id="397" name="Google Shape;397;p53"/>
          <p:cNvPicPr preferRelativeResize="0"/>
          <p:nvPr/>
        </p:nvPicPr>
        <p:blipFill>
          <a:blip r:embed="rId3">
            <a:alphaModFix/>
          </a:blip>
          <a:stretch>
            <a:fillRect/>
          </a:stretch>
        </p:blipFill>
        <p:spPr>
          <a:xfrm>
            <a:off x="166840" y="228100"/>
            <a:ext cx="8229612" cy="5143500"/>
          </a:xfrm>
          <a:prstGeom prst="rect">
            <a:avLst/>
          </a:prstGeom>
          <a:noFill/>
          <a:ln>
            <a:noFill/>
          </a:ln>
        </p:spPr>
      </p:pic>
      <p:sp>
        <p:nvSpPr>
          <p:cNvPr id="398" name="Google Shape;398;p53"/>
          <p:cNvSpPr/>
          <p:nvPr/>
        </p:nvSpPr>
        <p:spPr>
          <a:xfrm>
            <a:off x="6335275" y="517475"/>
            <a:ext cx="1944300" cy="2979600"/>
          </a:xfrm>
          <a:prstGeom prst="rect">
            <a:avLst/>
          </a:prstGeom>
          <a:solidFill>
            <a:srgbClr val="EBE8E8">
              <a:alpha val="759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3"/>
          <p:cNvSpPr/>
          <p:nvPr/>
        </p:nvSpPr>
        <p:spPr>
          <a:xfrm>
            <a:off x="983525" y="517475"/>
            <a:ext cx="2137200" cy="2979600"/>
          </a:xfrm>
          <a:prstGeom prst="rect">
            <a:avLst/>
          </a:prstGeom>
          <a:solidFill>
            <a:srgbClr val="EBE8E8">
              <a:alpha val="759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54"/>
          <p:cNvSpPr txBox="1"/>
          <p:nvPr>
            <p:ph idx="12" type="sldNum"/>
          </p:nvPr>
        </p:nvSpPr>
        <p:spPr>
          <a:xfrm>
            <a:off x="8628200" y="440475"/>
            <a:ext cx="5193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05" name="Google Shape;405;p54"/>
          <p:cNvSpPr txBox="1"/>
          <p:nvPr>
            <p:ph idx="4294967295" type="title"/>
          </p:nvPr>
        </p:nvSpPr>
        <p:spPr>
          <a:xfrm rot="5400000">
            <a:off x="6753500" y="2890025"/>
            <a:ext cx="4113000" cy="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Attitudes to Tracking</a:t>
            </a:r>
            <a:endParaRPr/>
          </a:p>
        </p:txBody>
      </p:sp>
      <p:pic>
        <p:nvPicPr>
          <p:cNvPr id="406" name="Google Shape;406;p54"/>
          <p:cNvPicPr preferRelativeResize="0"/>
          <p:nvPr/>
        </p:nvPicPr>
        <p:blipFill>
          <a:blip r:embed="rId3">
            <a:alphaModFix/>
          </a:blip>
          <a:stretch>
            <a:fillRect/>
          </a:stretch>
        </p:blipFill>
        <p:spPr>
          <a:xfrm>
            <a:off x="166840" y="228100"/>
            <a:ext cx="8229612" cy="5143500"/>
          </a:xfrm>
          <a:prstGeom prst="rect">
            <a:avLst/>
          </a:prstGeom>
          <a:noFill/>
          <a:ln>
            <a:noFill/>
          </a:ln>
        </p:spPr>
      </p:pic>
      <p:sp>
        <p:nvSpPr>
          <p:cNvPr id="407" name="Google Shape;407;p54"/>
          <p:cNvSpPr/>
          <p:nvPr/>
        </p:nvSpPr>
        <p:spPr>
          <a:xfrm>
            <a:off x="983525" y="517475"/>
            <a:ext cx="5351700" cy="2979600"/>
          </a:xfrm>
          <a:prstGeom prst="rect">
            <a:avLst/>
          </a:prstGeom>
          <a:solidFill>
            <a:srgbClr val="EBE8E8">
              <a:alpha val="759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55"/>
          <p:cNvSpPr txBox="1"/>
          <p:nvPr>
            <p:ph idx="12" type="sldNum"/>
          </p:nvPr>
        </p:nvSpPr>
        <p:spPr>
          <a:xfrm>
            <a:off x="8628200" y="440475"/>
            <a:ext cx="585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13" name="Google Shape;413;p55"/>
          <p:cNvSpPr txBox="1"/>
          <p:nvPr>
            <p:ph idx="4294967295" type="title"/>
          </p:nvPr>
        </p:nvSpPr>
        <p:spPr>
          <a:xfrm>
            <a:off x="529675" y="1025075"/>
            <a:ext cx="7373700" cy="354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After answering questions about each tracking method, participants were asked if the tracking scenario was acceptable. If no, conditional acceptability was assessed:</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b="1" lang="en" sz="1600"/>
              <a:t>Sunset clause </a:t>
            </a:r>
            <a:r>
              <a:rPr lang="en" sz="1600"/>
              <a:t>(All): would you accept tracking if the data had an </a:t>
            </a:r>
            <a:r>
              <a:rPr lang="en" sz="1600"/>
              <a:t>expiry</a:t>
            </a:r>
            <a:r>
              <a:rPr lang="en" sz="1600"/>
              <a:t> window of 6 months?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b="1" lang="en" sz="1600">
                <a:solidFill>
                  <a:srgbClr val="1C4587"/>
                </a:solidFill>
              </a:rPr>
              <a:t>Network</a:t>
            </a:r>
            <a:r>
              <a:rPr lang="en" sz="1600"/>
              <a:t>: Would you consent if the tracking had an option to opt-out?</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b="1" lang="en" sz="1600">
                <a:solidFill>
                  <a:srgbClr val="6D9EEB"/>
                </a:solidFill>
              </a:rPr>
              <a:t>Gov App</a:t>
            </a:r>
            <a:r>
              <a:rPr lang="en" sz="1600"/>
              <a:t>: Would you consent to tracking if the data were stored locally on your phone?</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b="1" lang="en" sz="1600">
                <a:solidFill>
                  <a:schemeClr val="accent4"/>
                </a:solidFill>
              </a:rPr>
              <a:t>COVIDSafe</a:t>
            </a:r>
            <a:r>
              <a:rPr lang="en" sz="1600"/>
              <a:t>: Do you intend to download the app in the future?</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b="1" lang="en" sz="1600">
                <a:solidFill>
                  <a:schemeClr val="accent4"/>
                </a:solidFill>
              </a:rPr>
              <a:t>COVIDSafe</a:t>
            </a:r>
            <a:r>
              <a:rPr lang="en" sz="1600"/>
              <a:t>: Would you download the app if appropriate legislation were put in place? </a:t>
            </a:r>
            <a:endParaRPr sz="1600"/>
          </a:p>
        </p:txBody>
      </p:sp>
      <p:sp>
        <p:nvSpPr>
          <p:cNvPr id="414" name="Google Shape;414;p55"/>
          <p:cNvSpPr txBox="1"/>
          <p:nvPr>
            <p:ph idx="4294967295" type="title"/>
          </p:nvPr>
        </p:nvSpPr>
        <p:spPr>
          <a:xfrm>
            <a:off x="591875" y="339650"/>
            <a:ext cx="5081400" cy="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Acceptability of</a:t>
            </a:r>
            <a:r>
              <a:rPr lang="en"/>
              <a:t> Tracking</a:t>
            </a:r>
            <a:endParaRPr/>
          </a:p>
        </p:txBody>
      </p:sp>
      <p:sp>
        <p:nvSpPr>
          <p:cNvPr id="415" name="Google Shape;415;p55"/>
          <p:cNvSpPr txBox="1"/>
          <p:nvPr>
            <p:ph idx="4294967295" type="title"/>
          </p:nvPr>
        </p:nvSpPr>
        <p:spPr>
          <a:xfrm rot="5400000">
            <a:off x="7062800" y="2501250"/>
            <a:ext cx="3494400" cy="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Tracking Acceptability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56"/>
          <p:cNvSpPr txBox="1"/>
          <p:nvPr>
            <p:ph idx="12" type="sldNum"/>
          </p:nvPr>
        </p:nvSpPr>
        <p:spPr>
          <a:xfrm>
            <a:off x="8628200" y="440475"/>
            <a:ext cx="515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21" name="Google Shape;421;p56"/>
          <p:cNvSpPr txBox="1"/>
          <p:nvPr>
            <p:ph idx="4294967295" type="title"/>
          </p:nvPr>
        </p:nvSpPr>
        <p:spPr>
          <a:xfrm rot="5400000">
            <a:off x="7062800" y="2501250"/>
            <a:ext cx="3494400" cy="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Tracking </a:t>
            </a:r>
            <a:r>
              <a:rPr lang="en"/>
              <a:t>Acceptability</a:t>
            </a:r>
            <a:r>
              <a:rPr lang="en"/>
              <a:t> </a:t>
            </a:r>
            <a:endParaRPr/>
          </a:p>
        </p:txBody>
      </p:sp>
      <p:pic>
        <p:nvPicPr>
          <p:cNvPr id="422" name="Google Shape;422;p56"/>
          <p:cNvPicPr preferRelativeResize="0"/>
          <p:nvPr/>
        </p:nvPicPr>
        <p:blipFill>
          <a:blip r:embed="rId3">
            <a:alphaModFix/>
          </a:blip>
          <a:stretch>
            <a:fillRect/>
          </a:stretch>
        </p:blipFill>
        <p:spPr>
          <a:xfrm>
            <a:off x="319650" y="228600"/>
            <a:ext cx="7741920" cy="4838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57"/>
          <p:cNvSpPr txBox="1"/>
          <p:nvPr>
            <p:ph idx="12" type="sldNum"/>
          </p:nvPr>
        </p:nvSpPr>
        <p:spPr>
          <a:xfrm>
            <a:off x="8628200" y="440475"/>
            <a:ext cx="5193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28" name="Google Shape;428;p57"/>
          <p:cNvSpPr txBox="1"/>
          <p:nvPr>
            <p:ph idx="4294967295" type="title"/>
          </p:nvPr>
        </p:nvSpPr>
        <p:spPr>
          <a:xfrm rot="5400000">
            <a:off x="6753500" y="2890025"/>
            <a:ext cx="4113000" cy="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COVIDSafe</a:t>
            </a:r>
            <a:endParaRPr/>
          </a:p>
        </p:txBody>
      </p:sp>
      <p:sp>
        <p:nvSpPr>
          <p:cNvPr id="429" name="Google Shape;429;p57"/>
          <p:cNvSpPr txBox="1"/>
          <p:nvPr>
            <p:ph idx="4294967295" type="title"/>
          </p:nvPr>
        </p:nvSpPr>
        <p:spPr>
          <a:xfrm>
            <a:off x="591875" y="339650"/>
            <a:ext cx="5081400" cy="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COVIDSafe - A Real World Scenario</a:t>
            </a:r>
            <a:endParaRPr/>
          </a:p>
        </p:txBody>
      </p:sp>
      <p:sp>
        <p:nvSpPr>
          <p:cNvPr id="430" name="Google Shape;430;p57"/>
          <p:cNvSpPr txBox="1"/>
          <p:nvPr/>
        </p:nvSpPr>
        <p:spPr>
          <a:xfrm>
            <a:off x="485500" y="925100"/>
            <a:ext cx="3083400" cy="376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Abel"/>
                <a:ea typeface="Abel"/>
                <a:cs typeface="Abel"/>
                <a:sym typeface="Abel"/>
              </a:rPr>
              <a:t>44% downloaded the app, of which: </a:t>
            </a:r>
            <a:endParaRPr sz="1600">
              <a:solidFill>
                <a:schemeClr val="dk1"/>
              </a:solidFill>
              <a:latin typeface="Abel"/>
              <a:ea typeface="Abel"/>
              <a:cs typeface="Abel"/>
              <a:sym typeface="Abel"/>
            </a:endParaRPr>
          </a:p>
          <a:p>
            <a:pPr indent="0" lvl="0" marL="0" rtl="0" algn="l">
              <a:spcBef>
                <a:spcPts val="0"/>
              </a:spcBef>
              <a:spcAft>
                <a:spcPts val="0"/>
              </a:spcAft>
              <a:buNone/>
            </a:pPr>
            <a:r>
              <a:t/>
            </a:r>
            <a:endParaRPr sz="1600">
              <a:solidFill>
                <a:schemeClr val="dk1"/>
              </a:solidFill>
              <a:latin typeface="Abel"/>
              <a:ea typeface="Abel"/>
              <a:cs typeface="Abel"/>
              <a:sym typeface="Abel"/>
            </a:endParaRPr>
          </a:p>
          <a:p>
            <a:pPr indent="0" lvl="0" marL="0" rtl="0" algn="l">
              <a:spcBef>
                <a:spcPts val="0"/>
              </a:spcBef>
              <a:spcAft>
                <a:spcPts val="0"/>
              </a:spcAft>
              <a:buNone/>
            </a:pPr>
            <a:r>
              <a:rPr lang="en" sz="1600">
                <a:solidFill>
                  <a:schemeClr val="dk1"/>
                </a:solidFill>
                <a:latin typeface="Abel"/>
                <a:ea typeface="Abel"/>
                <a:cs typeface="Abel"/>
                <a:sym typeface="Abel"/>
              </a:rPr>
              <a:t>90% were registered users,</a:t>
            </a:r>
            <a:endParaRPr sz="1600">
              <a:solidFill>
                <a:schemeClr val="dk1"/>
              </a:solidFill>
              <a:latin typeface="Abel"/>
              <a:ea typeface="Abel"/>
              <a:cs typeface="Abel"/>
              <a:sym typeface="Abel"/>
            </a:endParaRPr>
          </a:p>
          <a:p>
            <a:pPr indent="0" lvl="0" marL="0" rtl="0" algn="l">
              <a:spcBef>
                <a:spcPts val="0"/>
              </a:spcBef>
              <a:spcAft>
                <a:spcPts val="0"/>
              </a:spcAft>
              <a:buNone/>
            </a:pPr>
            <a:r>
              <a:t/>
            </a:r>
            <a:endParaRPr sz="1600">
              <a:solidFill>
                <a:schemeClr val="dk1"/>
              </a:solidFill>
              <a:latin typeface="Abel"/>
              <a:ea typeface="Abel"/>
              <a:cs typeface="Abel"/>
              <a:sym typeface="Abel"/>
            </a:endParaRPr>
          </a:p>
          <a:p>
            <a:pPr indent="0" lvl="0" marL="0" rtl="0" algn="l">
              <a:spcBef>
                <a:spcPts val="0"/>
              </a:spcBef>
              <a:spcAft>
                <a:spcPts val="0"/>
              </a:spcAft>
              <a:buNone/>
            </a:pPr>
            <a:r>
              <a:rPr lang="en" sz="1600">
                <a:solidFill>
                  <a:schemeClr val="dk1"/>
                </a:solidFill>
                <a:latin typeface="Abel"/>
                <a:ea typeface="Abel"/>
                <a:cs typeface="Abel"/>
                <a:sym typeface="Abel"/>
              </a:rPr>
              <a:t>96% kept the app installed,</a:t>
            </a:r>
            <a:endParaRPr sz="1600">
              <a:solidFill>
                <a:schemeClr val="dk1"/>
              </a:solidFill>
              <a:latin typeface="Abel"/>
              <a:ea typeface="Abel"/>
              <a:cs typeface="Abel"/>
              <a:sym typeface="Abel"/>
            </a:endParaRPr>
          </a:p>
          <a:p>
            <a:pPr indent="0" lvl="0" marL="0" rtl="0" algn="l">
              <a:spcBef>
                <a:spcPts val="0"/>
              </a:spcBef>
              <a:spcAft>
                <a:spcPts val="0"/>
              </a:spcAft>
              <a:buNone/>
            </a:pPr>
            <a:r>
              <a:t/>
            </a:r>
            <a:endParaRPr sz="1600">
              <a:solidFill>
                <a:schemeClr val="dk1"/>
              </a:solidFill>
              <a:latin typeface="Abel"/>
              <a:ea typeface="Abel"/>
              <a:cs typeface="Abel"/>
              <a:sym typeface="Abel"/>
            </a:endParaRPr>
          </a:p>
          <a:p>
            <a:pPr indent="0" lvl="0" marL="0" rtl="0" algn="l">
              <a:spcBef>
                <a:spcPts val="0"/>
              </a:spcBef>
              <a:spcAft>
                <a:spcPts val="0"/>
              </a:spcAft>
              <a:buNone/>
            </a:pPr>
            <a:r>
              <a:rPr lang="en" sz="1600">
                <a:solidFill>
                  <a:schemeClr val="dk1"/>
                </a:solidFill>
                <a:latin typeface="Abel"/>
                <a:ea typeface="Abel"/>
                <a:cs typeface="Abel"/>
                <a:sym typeface="Abel"/>
              </a:rPr>
              <a:t>91% Bluetooth on when out and use the app as detailed* by Gov.</a:t>
            </a:r>
            <a:endParaRPr sz="1600">
              <a:solidFill>
                <a:schemeClr val="dk1"/>
              </a:solidFill>
              <a:latin typeface="Abel"/>
              <a:ea typeface="Abel"/>
              <a:cs typeface="Abel"/>
              <a:sym typeface="Abel"/>
            </a:endParaRPr>
          </a:p>
          <a:p>
            <a:pPr indent="0" lvl="0" marL="0" rtl="0" algn="l">
              <a:spcBef>
                <a:spcPts val="0"/>
              </a:spcBef>
              <a:spcAft>
                <a:spcPts val="0"/>
              </a:spcAft>
              <a:buNone/>
            </a:pPr>
            <a:r>
              <a:t/>
            </a:r>
            <a:endParaRPr sz="1600">
              <a:solidFill>
                <a:schemeClr val="dk1"/>
              </a:solidFill>
              <a:latin typeface="Abel"/>
              <a:ea typeface="Abel"/>
              <a:cs typeface="Abel"/>
              <a:sym typeface="Abel"/>
            </a:endParaRPr>
          </a:p>
          <a:p>
            <a:pPr indent="0" lvl="0" marL="0" rtl="0" algn="l">
              <a:spcBef>
                <a:spcPts val="0"/>
              </a:spcBef>
              <a:spcAft>
                <a:spcPts val="0"/>
              </a:spcAft>
              <a:buNone/>
            </a:pPr>
            <a:r>
              <a:rPr lang="en" sz="1600">
                <a:solidFill>
                  <a:schemeClr val="dk1"/>
                </a:solidFill>
                <a:latin typeface="Abel"/>
                <a:ea typeface="Abel"/>
                <a:cs typeface="Abel"/>
                <a:sym typeface="Abel"/>
              </a:rPr>
              <a:t>99% would upload their contact info if they tested as COVID+</a:t>
            </a:r>
            <a:endParaRPr sz="1600">
              <a:solidFill>
                <a:schemeClr val="dk1"/>
              </a:solidFill>
              <a:latin typeface="Abel"/>
              <a:ea typeface="Abel"/>
              <a:cs typeface="Abel"/>
              <a:sym typeface="Abel"/>
            </a:endParaRPr>
          </a:p>
          <a:p>
            <a:pPr indent="0" lvl="0" marL="0" rtl="0" algn="l">
              <a:spcBef>
                <a:spcPts val="0"/>
              </a:spcBef>
              <a:spcAft>
                <a:spcPts val="0"/>
              </a:spcAft>
              <a:buNone/>
            </a:pPr>
            <a:r>
              <a:t/>
            </a:r>
            <a:endParaRPr sz="1600">
              <a:solidFill>
                <a:schemeClr val="dk1"/>
              </a:solidFill>
              <a:latin typeface="Abel"/>
              <a:ea typeface="Abel"/>
              <a:cs typeface="Abel"/>
              <a:sym typeface="Abel"/>
            </a:endParaRPr>
          </a:p>
          <a:p>
            <a:pPr indent="0" lvl="0" marL="0" rtl="0" algn="l">
              <a:spcBef>
                <a:spcPts val="0"/>
              </a:spcBef>
              <a:spcAft>
                <a:spcPts val="0"/>
              </a:spcAft>
              <a:buNone/>
            </a:pPr>
            <a:r>
              <a:rPr lang="en" sz="1600">
                <a:solidFill>
                  <a:schemeClr val="dk1"/>
                </a:solidFill>
                <a:latin typeface="Abel"/>
                <a:ea typeface="Abel"/>
                <a:cs typeface="Abel"/>
                <a:sym typeface="Abel"/>
              </a:rPr>
              <a:t>58% tried to share the app with others.</a:t>
            </a:r>
            <a:endParaRPr sz="1600">
              <a:solidFill>
                <a:schemeClr val="dk1"/>
              </a:solidFill>
              <a:latin typeface="Abel"/>
              <a:ea typeface="Abel"/>
              <a:cs typeface="Abel"/>
              <a:sym typeface="Abel"/>
            </a:endParaRPr>
          </a:p>
          <a:p>
            <a:pPr indent="0" lvl="0" marL="0" rtl="0" algn="l">
              <a:spcBef>
                <a:spcPts val="0"/>
              </a:spcBef>
              <a:spcAft>
                <a:spcPts val="0"/>
              </a:spcAft>
              <a:buNone/>
            </a:pPr>
            <a:r>
              <a:t/>
            </a:r>
            <a:endParaRPr sz="1600">
              <a:solidFill>
                <a:schemeClr val="dk1"/>
              </a:solidFill>
              <a:latin typeface="Abel"/>
              <a:ea typeface="Abel"/>
              <a:cs typeface="Abel"/>
              <a:sym typeface="Abel"/>
            </a:endParaRPr>
          </a:p>
          <a:p>
            <a:pPr indent="0" lvl="0" marL="0" rtl="0" algn="l">
              <a:spcBef>
                <a:spcPts val="0"/>
              </a:spcBef>
              <a:spcAft>
                <a:spcPts val="0"/>
              </a:spcAft>
              <a:buNone/>
            </a:pPr>
            <a:r>
              <a:t/>
            </a:r>
            <a:endParaRPr sz="1600">
              <a:solidFill>
                <a:schemeClr val="dk1"/>
              </a:solidFill>
              <a:latin typeface="Abel"/>
              <a:ea typeface="Abel"/>
              <a:cs typeface="Abel"/>
              <a:sym typeface="Abel"/>
            </a:endParaRPr>
          </a:p>
          <a:p>
            <a:pPr indent="0" lvl="0" marL="0" rtl="0" algn="l">
              <a:spcBef>
                <a:spcPts val="0"/>
              </a:spcBef>
              <a:spcAft>
                <a:spcPts val="0"/>
              </a:spcAft>
              <a:buNone/>
            </a:pPr>
            <a:r>
              <a:t/>
            </a:r>
            <a:endParaRPr sz="1600">
              <a:solidFill>
                <a:schemeClr val="dk1"/>
              </a:solidFill>
              <a:latin typeface="Abel"/>
              <a:ea typeface="Abel"/>
              <a:cs typeface="Abel"/>
              <a:sym typeface="Abel"/>
            </a:endParaRPr>
          </a:p>
        </p:txBody>
      </p:sp>
      <p:sp>
        <p:nvSpPr>
          <p:cNvPr id="431" name="Google Shape;431;p57"/>
          <p:cNvSpPr txBox="1"/>
          <p:nvPr/>
        </p:nvSpPr>
        <p:spPr>
          <a:xfrm>
            <a:off x="527200" y="4763825"/>
            <a:ext cx="7686000" cy="4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bel"/>
                <a:ea typeface="Abel"/>
                <a:cs typeface="Abel"/>
                <a:sym typeface="Abel"/>
              </a:rPr>
              <a:t>*At this time the app did not make Apple users aware the app was not effective unless open on the front screen &amp; unlocked.</a:t>
            </a:r>
            <a:endParaRPr sz="1200"/>
          </a:p>
        </p:txBody>
      </p:sp>
      <p:pic>
        <p:nvPicPr>
          <p:cNvPr id="432" name="Google Shape;432;p57"/>
          <p:cNvPicPr preferRelativeResize="0"/>
          <p:nvPr/>
        </p:nvPicPr>
        <p:blipFill>
          <a:blip r:embed="rId3">
            <a:alphaModFix/>
          </a:blip>
          <a:stretch>
            <a:fillRect/>
          </a:stretch>
        </p:blipFill>
        <p:spPr>
          <a:xfrm>
            <a:off x="3650588" y="1014350"/>
            <a:ext cx="4745863" cy="338991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58"/>
          <p:cNvSpPr txBox="1"/>
          <p:nvPr>
            <p:ph idx="12" type="sldNum"/>
          </p:nvPr>
        </p:nvSpPr>
        <p:spPr>
          <a:xfrm>
            <a:off x="8628200" y="440475"/>
            <a:ext cx="5193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38" name="Google Shape;438;p58"/>
          <p:cNvSpPr txBox="1"/>
          <p:nvPr>
            <p:ph idx="4294967295" type="title"/>
          </p:nvPr>
        </p:nvSpPr>
        <p:spPr>
          <a:xfrm rot="5400000">
            <a:off x="6753500" y="2890025"/>
            <a:ext cx="4113000" cy="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COVIDSafe</a:t>
            </a:r>
            <a:endParaRPr/>
          </a:p>
        </p:txBody>
      </p:sp>
      <p:sp>
        <p:nvSpPr>
          <p:cNvPr id="439" name="Google Shape;439;p58"/>
          <p:cNvSpPr txBox="1"/>
          <p:nvPr>
            <p:ph idx="4294967295" type="title"/>
          </p:nvPr>
        </p:nvSpPr>
        <p:spPr>
          <a:xfrm>
            <a:off x="591875" y="339650"/>
            <a:ext cx="5081400" cy="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COVIDSafe </a:t>
            </a:r>
            <a:endParaRPr/>
          </a:p>
        </p:txBody>
      </p:sp>
      <p:pic>
        <p:nvPicPr>
          <p:cNvPr id="440" name="Google Shape;440;p58"/>
          <p:cNvPicPr preferRelativeResize="0"/>
          <p:nvPr/>
        </p:nvPicPr>
        <p:blipFill>
          <a:blip r:embed="rId3">
            <a:alphaModFix/>
          </a:blip>
          <a:stretch>
            <a:fillRect/>
          </a:stretch>
        </p:blipFill>
        <p:spPr>
          <a:xfrm>
            <a:off x="2330200" y="152400"/>
            <a:ext cx="6142450" cy="4913976"/>
          </a:xfrm>
          <a:prstGeom prst="rect">
            <a:avLst/>
          </a:prstGeom>
          <a:noFill/>
          <a:ln>
            <a:noFill/>
          </a:ln>
        </p:spPr>
      </p:pic>
      <p:sp>
        <p:nvSpPr>
          <p:cNvPr id="441" name="Google Shape;441;p58"/>
          <p:cNvSpPr txBox="1"/>
          <p:nvPr/>
        </p:nvSpPr>
        <p:spPr>
          <a:xfrm>
            <a:off x="261150" y="925100"/>
            <a:ext cx="22935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Abel"/>
                <a:ea typeface="Abel"/>
                <a:cs typeface="Abel"/>
                <a:sym typeface="Abel"/>
              </a:rPr>
              <a:t>Participants rank-ordered the individual(s) who convinced you to Download COVIDSafe.</a:t>
            </a:r>
            <a:endParaRPr sz="1500">
              <a:solidFill>
                <a:schemeClr val="dk1"/>
              </a:solidFill>
              <a:latin typeface="Abel"/>
              <a:ea typeface="Abel"/>
              <a:cs typeface="Abel"/>
              <a:sym typeface="Abel"/>
            </a:endParaRPr>
          </a:p>
          <a:p>
            <a:pPr indent="0" lvl="0" marL="0" rtl="0" algn="l">
              <a:spcBef>
                <a:spcPts val="0"/>
              </a:spcBef>
              <a:spcAft>
                <a:spcPts val="0"/>
              </a:spcAft>
              <a:buNone/>
            </a:pPr>
            <a:r>
              <a:t/>
            </a:r>
            <a:endParaRPr sz="1500">
              <a:solidFill>
                <a:schemeClr val="dk1"/>
              </a:solidFill>
              <a:latin typeface="Abel"/>
              <a:ea typeface="Abel"/>
              <a:cs typeface="Abel"/>
              <a:sym typeface="Abel"/>
            </a:endParaRPr>
          </a:p>
          <a:p>
            <a:pPr indent="0" lvl="0" marL="0" rtl="0" algn="l">
              <a:spcBef>
                <a:spcPts val="0"/>
              </a:spcBef>
              <a:spcAft>
                <a:spcPts val="0"/>
              </a:spcAft>
              <a:buNone/>
            </a:pPr>
            <a:r>
              <a:t/>
            </a:r>
            <a:endParaRPr b="1" sz="1500">
              <a:solidFill>
                <a:schemeClr val="dk1"/>
              </a:solidFill>
              <a:latin typeface="Abel"/>
              <a:ea typeface="Abel"/>
              <a:cs typeface="Abel"/>
              <a:sym typeface="Abe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59"/>
          <p:cNvSpPr txBox="1"/>
          <p:nvPr>
            <p:ph idx="12" type="sldNum"/>
          </p:nvPr>
        </p:nvSpPr>
        <p:spPr>
          <a:xfrm>
            <a:off x="8628200" y="440475"/>
            <a:ext cx="5193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47" name="Google Shape;447;p59"/>
          <p:cNvSpPr txBox="1"/>
          <p:nvPr>
            <p:ph idx="4294967295" type="title"/>
          </p:nvPr>
        </p:nvSpPr>
        <p:spPr>
          <a:xfrm rot="5400000">
            <a:off x="6753500" y="2890025"/>
            <a:ext cx="4113000" cy="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COVIDSafe</a:t>
            </a:r>
            <a:endParaRPr/>
          </a:p>
        </p:txBody>
      </p:sp>
      <p:sp>
        <p:nvSpPr>
          <p:cNvPr id="448" name="Google Shape;448;p59"/>
          <p:cNvSpPr txBox="1"/>
          <p:nvPr>
            <p:ph idx="4294967295" type="title"/>
          </p:nvPr>
        </p:nvSpPr>
        <p:spPr>
          <a:xfrm>
            <a:off x="591875" y="339650"/>
            <a:ext cx="5081400" cy="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COVIDSafe </a:t>
            </a:r>
            <a:endParaRPr/>
          </a:p>
        </p:txBody>
      </p:sp>
      <p:pic>
        <p:nvPicPr>
          <p:cNvPr id="449" name="Google Shape;449;p59"/>
          <p:cNvPicPr preferRelativeResize="0"/>
          <p:nvPr/>
        </p:nvPicPr>
        <p:blipFill>
          <a:blip r:embed="rId3">
            <a:alphaModFix/>
          </a:blip>
          <a:stretch>
            <a:fillRect/>
          </a:stretch>
        </p:blipFill>
        <p:spPr>
          <a:xfrm>
            <a:off x="2330200" y="152400"/>
            <a:ext cx="6142450" cy="4913976"/>
          </a:xfrm>
          <a:prstGeom prst="rect">
            <a:avLst/>
          </a:prstGeom>
          <a:noFill/>
          <a:ln>
            <a:noFill/>
          </a:ln>
        </p:spPr>
      </p:pic>
      <p:sp>
        <p:nvSpPr>
          <p:cNvPr id="450" name="Google Shape;450;p59"/>
          <p:cNvSpPr txBox="1"/>
          <p:nvPr/>
        </p:nvSpPr>
        <p:spPr>
          <a:xfrm>
            <a:off x="261150" y="925100"/>
            <a:ext cx="22935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Abel"/>
                <a:ea typeface="Abel"/>
                <a:cs typeface="Abel"/>
                <a:sym typeface="Abel"/>
              </a:rPr>
              <a:t>Participants rank-ordered the individual(s) who convinced you to Download COVIDSafe.</a:t>
            </a:r>
            <a:endParaRPr sz="1500">
              <a:solidFill>
                <a:schemeClr val="dk1"/>
              </a:solidFill>
              <a:latin typeface="Abel"/>
              <a:ea typeface="Abel"/>
              <a:cs typeface="Abel"/>
              <a:sym typeface="Abel"/>
            </a:endParaRPr>
          </a:p>
          <a:p>
            <a:pPr indent="0" lvl="0" marL="0" rtl="0" algn="l">
              <a:spcBef>
                <a:spcPts val="0"/>
              </a:spcBef>
              <a:spcAft>
                <a:spcPts val="0"/>
              </a:spcAft>
              <a:buNone/>
            </a:pPr>
            <a:r>
              <a:t/>
            </a:r>
            <a:endParaRPr sz="1500">
              <a:solidFill>
                <a:schemeClr val="dk1"/>
              </a:solidFill>
              <a:latin typeface="Abel"/>
              <a:ea typeface="Abel"/>
              <a:cs typeface="Abel"/>
              <a:sym typeface="Abel"/>
            </a:endParaRPr>
          </a:p>
          <a:p>
            <a:pPr indent="0" lvl="0" marL="0" rtl="0" algn="l">
              <a:spcBef>
                <a:spcPts val="0"/>
              </a:spcBef>
              <a:spcAft>
                <a:spcPts val="0"/>
              </a:spcAft>
              <a:buNone/>
            </a:pPr>
            <a:r>
              <a:t/>
            </a:r>
            <a:endParaRPr b="1" sz="1500">
              <a:solidFill>
                <a:schemeClr val="dk1"/>
              </a:solidFill>
              <a:latin typeface="Abel"/>
              <a:ea typeface="Abel"/>
              <a:cs typeface="Abel"/>
              <a:sym typeface="Abel"/>
            </a:endParaRPr>
          </a:p>
        </p:txBody>
      </p:sp>
      <p:sp>
        <p:nvSpPr>
          <p:cNvPr id="451" name="Google Shape;451;p59"/>
          <p:cNvSpPr/>
          <p:nvPr/>
        </p:nvSpPr>
        <p:spPr>
          <a:xfrm>
            <a:off x="2587000" y="440475"/>
            <a:ext cx="5853300" cy="3420600"/>
          </a:xfrm>
          <a:prstGeom prst="rect">
            <a:avLst/>
          </a:prstGeom>
          <a:solidFill>
            <a:srgbClr val="EBE8E8">
              <a:alpha val="759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3"/>
          <p:cNvSpPr txBox="1"/>
          <p:nvPr>
            <p:ph type="ctrTitle"/>
          </p:nvPr>
        </p:nvSpPr>
        <p:spPr>
          <a:xfrm>
            <a:off x="241100" y="1753200"/>
            <a:ext cx="4259100" cy="1926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4500"/>
              <a:t>I</a:t>
            </a:r>
            <a:r>
              <a:rPr lang="en" sz="4500"/>
              <a:t>NTRO &amp; </a:t>
            </a:r>
            <a:endParaRPr sz="4500"/>
          </a:p>
          <a:p>
            <a:pPr indent="0" lvl="0" marL="0" rtl="0" algn="r">
              <a:spcBef>
                <a:spcPts val="0"/>
              </a:spcBef>
              <a:spcAft>
                <a:spcPts val="0"/>
              </a:spcAft>
              <a:buNone/>
            </a:pPr>
            <a:r>
              <a:rPr lang="en" sz="4500">
                <a:solidFill>
                  <a:schemeClr val="accent3"/>
                </a:solidFill>
              </a:rPr>
              <a:t>RAPID SCIENCE</a:t>
            </a:r>
            <a:endParaRPr sz="4500">
              <a:solidFill>
                <a:schemeClr val="accent3"/>
              </a:solidFill>
            </a:endParaRPr>
          </a:p>
        </p:txBody>
      </p:sp>
      <p:sp>
        <p:nvSpPr>
          <p:cNvPr id="227" name="Google Shape;227;p33"/>
          <p:cNvSpPr txBox="1"/>
          <p:nvPr>
            <p:ph idx="1" type="subTitle"/>
          </p:nvPr>
        </p:nvSpPr>
        <p:spPr>
          <a:xfrm>
            <a:off x="1832250" y="3793725"/>
            <a:ext cx="2668200" cy="577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Professor Simon Dennis </a:t>
            </a:r>
            <a:endParaRPr/>
          </a:p>
        </p:txBody>
      </p:sp>
      <p:sp>
        <p:nvSpPr>
          <p:cNvPr id="228" name="Google Shape;228;p33"/>
          <p:cNvSpPr txBox="1"/>
          <p:nvPr>
            <p:ph idx="2" type="title"/>
          </p:nvPr>
        </p:nvSpPr>
        <p:spPr>
          <a:xfrm>
            <a:off x="5910475" y="3838120"/>
            <a:ext cx="2183700" cy="92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cxnSp>
        <p:nvCxnSpPr>
          <p:cNvPr id="229" name="Google Shape;229;p33"/>
          <p:cNvCxnSpPr/>
          <p:nvPr/>
        </p:nvCxnSpPr>
        <p:spPr>
          <a:xfrm>
            <a:off x="1069100" y="3664075"/>
            <a:ext cx="40857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60"/>
          <p:cNvSpPr txBox="1"/>
          <p:nvPr>
            <p:ph idx="12" type="sldNum"/>
          </p:nvPr>
        </p:nvSpPr>
        <p:spPr>
          <a:xfrm>
            <a:off x="8628200" y="440475"/>
            <a:ext cx="5193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57" name="Google Shape;457;p60"/>
          <p:cNvSpPr txBox="1"/>
          <p:nvPr>
            <p:ph idx="4294967295" type="title"/>
          </p:nvPr>
        </p:nvSpPr>
        <p:spPr>
          <a:xfrm rot="5400000">
            <a:off x="6753500" y="2890025"/>
            <a:ext cx="4113000" cy="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COVIDSafe</a:t>
            </a:r>
            <a:endParaRPr/>
          </a:p>
        </p:txBody>
      </p:sp>
      <p:sp>
        <p:nvSpPr>
          <p:cNvPr id="458" name="Google Shape;458;p60"/>
          <p:cNvSpPr txBox="1"/>
          <p:nvPr>
            <p:ph idx="4294967295" type="title"/>
          </p:nvPr>
        </p:nvSpPr>
        <p:spPr>
          <a:xfrm>
            <a:off x="591875" y="339650"/>
            <a:ext cx="5081400" cy="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COVIDSafe </a:t>
            </a:r>
            <a:endParaRPr/>
          </a:p>
        </p:txBody>
      </p:sp>
      <p:pic>
        <p:nvPicPr>
          <p:cNvPr id="459" name="Google Shape;459;p60"/>
          <p:cNvPicPr preferRelativeResize="0"/>
          <p:nvPr/>
        </p:nvPicPr>
        <p:blipFill>
          <a:blip r:embed="rId3">
            <a:alphaModFix/>
          </a:blip>
          <a:stretch>
            <a:fillRect/>
          </a:stretch>
        </p:blipFill>
        <p:spPr>
          <a:xfrm>
            <a:off x="2330200" y="152400"/>
            <a:ext cx="6142450" cy="4913976"/>
          </a:xfrm>
          <a:prstGeom prst="rect">
            <a:avLst/>
          </a:prstGeom>
          <a:noFill/>
          <a:ln>
            <a:noFill/>
          </a:ln>
        </p:spPr>
      </p:pic>
      <p:sp>
        <p:nvSpPr>
          <p:cNvPr id="460" name="Google Shape;460;p60"/>
          <p:cNvSpPr txBox="1"/>
          <p:nvPr/>
        </p:nvSpPr>
        <p:spPr>
          <a:xfrm>
            <a:off x="261150" y="925100"/>
            <a:ext cx="22935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Abel"/>
                <a:ea typeface="Abel"/>
                <a:cs typeface="Abel"/>
                <a:sym typeface="Abel"/>
              </a:rPr>
              <a:t>Participants rank-ordered the individual(s) who convinced you to Download COVIDSafe.</a:t>
            </a:r>
            <a:endParaRPr sz="1500">
              <a:solidFill>
                <a:schemeClr val="dk1"/>
              </a:solidFill>
              <a:latin typeface="Abel"/>
              <a:ea typeface="Abel"/>
              <a:cs typeface="Abel"/>
              <a:sym typeface="Abel"/>
            </a:endParaRPr>
          </a:p>
          <a:p>
            <a:pPr indent="0" lvl="0" marL="0" rtl="0" algn="l">
              <a:spcBef>
                <a:spcPts val="0"/>
              </a:spcBef>
              <a:spcAft>
                <a:spcPts val="0"/>
              </a:spcAft>
              <a:buNone/>
            </a:pPr>
            <a:r>
              <a:t/>
            </a:r>
            <a:endParaRPr sz="1500">
              <a:solidFill>
                <a:schemeClr val="dk1"/>
              </a:solidFill>
              <a:latin typeface="Abel"/>
              <a:ea typeface="Abel"/>
              <a:cs typeface="Abel"/>
              <a:sym typeface="Abel"/>
            </a:endParaRPr>
          </a:p>
          <a:p>
            <a:pPr indent="0" lvl="0" marL="0" rtl="0" algn="l">
              <a:spcBef>
                <a:spcPts val="0"/>
              </a:spcBef>
              <a:spcAft>
                <a:spcPts val="0"/>
              </a:spcAft>
              <a:buNone/>
            </a:pPr>
            <a:r>
              <a:rPr b="1" lang="en" sz="1500">
                <a:solidFill>
                  <a:schemeClr val="dk1"/>
                </a:solidFill>
                <a:latin typeface="Abel"/>
                <a:ea typeface="Abel"/>
                <a:cs typeface="Abel"/>
                <a:sym typeface="Abel"/>
              </a:rPr>
              <a:t>Gov Advertising </a:t>
            </a:r>
            <a:r>
              <a:rPr lang="en" sz="1500">
                <a:solidFill>
                  <a:schemeClr val="dk1"/>
                </a:solidFill>
                <a:latin typeface="Abel"/>
                <a:ea typeface="Abel"/>
                <a:cs typeface="Abel"/>
                <a:sym typeface="Abel"/>
              </a:rPr>
              <a:t>&amp; </a:t>
            </a:r>
            <a:r>
              <a:rPr b="1" lang="en" sz="1500">
                <a:solidFill>
                  <a:schemeClr val="dk1"/>
                </a:solidFill>
                <a:latin typeface="Abel"/>
                <a:ea typeface="Abel"/>
                <a:cs typeface="Abel"/>
                <a:sym typeface="Abel"/>
              </a:rPr>
              <a:t>Other Politicians </a:t>
            </a:r>
            <a:r>
              <a:rPr lang="en" sz="1500">
                <a:solidFill>
                  <a:schemeClr val="dk1"/>
                </a:solidFill>
                <a:latin typeface="Abel"/>
                <a:ea typeface="Abel"/>
                <a:cs typeface="Abel"/>
                <a:sym typeface="Abel"/>
              </a:rPr>
              <a:t>(not PM) </a:t>
            </a:r>
            <a:r>
              <a:rPr b="1" lang="en" sz="1500">
                <a:solidFill>
                  <a:schemeClr val="dk1"/>
                </a:solidFill>
                <a:latin typeface="Abel"/>
                <a:ea typeface="Abel"/>
                <a:cs typeface="Abel"/>
                <a:sym typeface="Abel"/>
              </a:rPr>
              <a:t>were top-ranked</a:t>
            </a:r>
            <a:r>
              <a:rPr lang="en" sz="1500">
                <a:solidFill>
                  <a:schemeClr val="dk1"/>
                </a:solidFill>
                <a:latin typeface="Abel"/>
                <a:ea typeface="Abel"/>
                <a:cs typeface="Abel"/>
                <a:sym typeface="Abel"/>
              </a:rPr>
              <a:t>.</a:t>
            </a:r>
            <a:endParaRPr sz="1500">
              <a:solidFill>
                <a:schemeClr val="dk1"/>
              </a:solidFill>
              <a:latin typeface="Abel"/>
              <a:ea typeface="Abel"/>
              <a:cs typeface="Abel"/>
              <a:sym typeface="Abel"/>
            </a:endParaRPr>
          </a:p>
          <a:p>
            <a:pPr indent="0" lvl="0" marL="0" rtl="0" algn="l">
              <a:spcBef>
                <a:spcPts val="0"/>
              </a:spcBef>
              <a:spcAft>
                <a:spcPts val="0"/>
              </a:spcAft>
              <a:buNone/>
            </a:pPr>
            <a:r>
              <a:t/>
            </a:r>
            <a:endParaRPr sz="1500">
              <a:solidFill>
                <a:schemeClr val="dk1"/>
              </a:solidFill>
              <a:latin typeface="Abel"/>
              <a:ea typeface="Abel"/>
              <a:cs typeface="Abel"/>
              <a:sym typeface="Abel"/>
            </a:endParaRPr>
          </a:p>
          <a:p>
            <a:pPr indent="0" lvl="0" marL="0" rtl="0" algn="l">
              <a:spcBef>
                <a:spcPts val="0"/>
              </a:spcBef>
              <a:spcAft>
                <a:spcPts val="0"/>
              </a:spcAft>
              <a:buNone/>
            </a:pPr>
            <a:r>
              <a:rPr lang="en" sz="1500">
                <a:solidFill>
                  <a:schemeClr val="dk1"/>
                </a:solidFill>
                <a:latin typeface="Abel"/>
                <a:ea typeface="Abel"/>
                <a:cs typeface="Abel"/>
                <a:sym typeface="Abel"/>
              </a:rPr>
              <a:t>By </a:t>
            </a:r>
            <a:r>
              <a:rPr b="1" lang="en" sz="1500">
                <a:solidFill>
                  <a:schemeClr val="dk1"/>
                </a:solidFill>
                <a:latin typeface="Abel"/>
                <a:ea typeface="Abel"/>
                <a:cs typeface="Abel"/>
                <a:sym typeface="Abel"/>
              </a:rPr>
              <a:t>second selection</a:t>
            </a:r>
            <a:r>
              <a:rPr lang="en" sz="1500">
                <a:solidFill>
                  <a:schemeClr val="dk1"/>
                </a:solidFill>
                <a:latin typeface="Abel"/>
                <a:ea typeface="Abel"/>
                <a:cs typeface="Abel"/>
                <a:sym typeface="Abel"/>
              </a:rPr>
              <a:t>, other </a:t>
            </a:r>
            <a:r>
              <a:rPr b="1" lang="en" sz="1500">
                <a:solidFill>
                  <a:schemeClr val="dk1"/>
                </a:solidFill>
                <a:latin typeface="Abel"/>
                <a:ea typeface="Abel"/>
                <a:cs typeface="Abel"/>
                <a:sym typeface="Abel"/>
              </a:rPr>
              <a:t>Public Figures </a:t>
            </a:r>
            <a:r>
              <a:rPr lang="en" sz="1500">
                <a:solidFill>
                  <a:schemeClr val="dk1"/>
                </a:solidFill>
                <a:latin typeface="Abel"/>
                <a:ea typeface="Abel"/>
                <a:cs typeface="Abel"/>
                <a:sym typeface="Abel"/>
              </a:rPr>
              <a:t>&amp; </a:t>
            </a:r>
            <a:r>
              <a:rPr b="1" lang="en" sz="1500">
                <a:solidFill>
                  <a:schemeClr val="dk1"/>
                </a:solidFill>
                <a:latin typeface="Abel"/>
                <a:ea typeface="Abel"/>
                <a:cs typeface="Abel"/>
                <a:sym typeface="Abel"/>
              </a:rPr>
              <a:t>Did not need convincing </a:t>
            </a:r>
            <a:r>
              <a:rPr lang="en" sz="1500">
                <a:solidFill>
                  <a:schemeClr val="dk1"/>
                </a:solidFill>
                <a:latin typeface="Abel"/>
                <a:ea typeface="Abel"/>
                <a:cs typeface="Abel"/>
                <a:sym typeface="Abel"/>
              </a:rPr>
              <a:t>were best ranked.</a:t>
            </a:r>
            <a:endParaRPr sz="1500">
              <a:solidFill>
                <a:schemeClr val="dk1"/>
              </a:solidFill>
              <a:latin typeface="Abel"/>
              <a:ea typeface="Abel"/>
              <a:cs typeface="Abel"/>
              <a:sym typeface="Abel"/>
            </a:endParaRPr>
          </a:p>
          <a:p>
            <a:pPr indent="0" lvl="0" marL="0" rtl="0" algn="l">
              <a:spcBef>
                <a:spcPts val="0"/>
              </a:spcBef>
              <a:spcAft>
                <a:spcPts val="0"/>
              </a:spcAft>
              <a:buNone/>
            </a:pPr>
            <a:r>
              <a:t/>
            </a:r>
            <a:endParaRPr sz="1500">
              <a:solidFill>
                <a:schemeClr val="dk1"/>
              </a:solidFill>
              <a:latin typeface="Abel"/>
              <a:ea typeface="Abel"/>
              <a:cs typeface="Abel"/>
              <a:sym typeface="Abel"/>
            </a:endParaRPr>
          </a:p>
          <a:p>
            <a:pPr indent="0" lvl="0" marL="0" rtl="0" algn="l">
              <a:spcBef>
                <a:spcPts val="0"/>
              </a:spcBef>
              <a:spcAft>
                <a:spcPts val="0"/>
              </a:spcAft>
              <a:buNone/>
            </a:pPr>
            <a:r>
              <a:rPr b="1" lang="en" sz="1500">
                <a:solidFill>
                  <a:schemeClr val="dk1"/>
                </a:solidFill>
                <a:latin typeface="Abel"/>
                <a:ea typeface="Abel"/>
                <a:cs typeface="Abel"/>
                <a:sym typeface="Abel"/>
              </a:rPr>
              <a:t>The PM was poorly ranked overall.</a:t>
            </a:r>
            <a:endParaRPr b="1" sz="1500">
              <a:solidFill>
                <a:schemeClr val="dk1"/>
              </a:solidFill>
              <a:latin typeface="Abel"/>
              <a:ea typeface="Abel"/>
              <a:cs typeface="Abel"/>
              <a:sym typeface="Abe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61"/>
          <p:cNvSpPr txBox="1"/>
          <p:nvPr>
            <p:ph idx="12" type="sldNum"/>
          </p:nvPr>
        </p:nvSpPr>
        <p:spPr>
          <a:xfrm>
            <a:off x="8628200" y="440475"/>
            <a:ext cx="5193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66" name="Google Shape;466;p61"/>
          <p:cNvSpPr txBox="1"/>
          <p:nvPr>
            <p:ph idx="4294967295" type="title"/>
          </p:nvPr>
        </p:nvSpPr>
        <p:spPr>
          <a:xfrm rot="5400000">
            <a:off x="6753500" y="2890025"/>
            <a:ext cx="4113000" cy="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COVIDSafe</a:t>
            </a:r>
            <a:endParaRPr/>
          </a:p>
        </p:txBody>
      </p:sp>
      <p:sp>
        <p:nvSpPr>
          <p:cNvPr id="467" name="Google Shape;467;p61"/>
          <p:cNvSpPr txBox="1"/>
          <p:nvPr>
            <p:ph idx="4294967295" type="title"/>
          </p:nvPr>
        </p:nvSpPr>
        <p:spPr>
          <a:xfrm>
            <a:off x="591875" y="339650"/>
            <a:ext cx="5081400" cy="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COVIDSafe </a:t>
            </a:r>
            <a:endParaRPr/>
          </a:p>
        </p:txBody>
      </p:sp>
      <p:pic>
        <p:nvPicPr>
          <p:cNvPr id="468" name="Google Shape;468;p61"/>
          <p:cNvPicPr preferRelativeResize="0"/>
          <p:nvPr/>
        </p:nvPicPr>
        <p:blipFill>
          <a:blip r:embed="rId3">
            <a:alphaModFix/>
          </a:blip>
          <a:stretch>
            <a:fillRect/>
          </a:stretch>
        </p:blipFill>
        <p:spPr>
          <a:xfrm>
            <a:off x="2327825" y="152400"/>
            <a:ext cx="6081150" cy="4949975"/>
          </a:xfrm>
          <a:prstGeom prst="rect">
            <a:avLst/>
          </a:prstGeom>
          <a:noFill/>
          <a:ln>
            <a:noFill/>
          </a:ln>
        </p:spPr>
      </p:pic>
      <p:sp>
        <p:nvSpPr>
          <p:cNvPr id="469" name="Google Shape;469;p61"/>
          <p:cNvSpPr txBox="1"/>
          <p:nvPr/>
        </p:nvSpPr>
        <p:spPr>
          <a:xfrm>
            <a:off x="261150" y="925100"/>
            <a:ext cx="22935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Abel"/>
                <a:ea typeface="Abel"/>
                <a:cs typeface="Abel"/>
                <a:sym typeface="Abel"/>
              </a:rPr>
              <a:t>Rank-ordered reasons for downloading COVIDSafe.</a:t>
            </a:r>
            <a:endParaRPr sz="1500">
              <a:solidFill>
                <a:schemeClr val="dk1"/>
              </a:solidFill>
              <a:latin typeface="Abel"/>
              <a:ea typeface="Abel"/>
              <a:cs typeface="Abel"/>
              <a:sym typeface="Abel"/>
            </a:endParaRPr>
          </a:p>
          <a:p>
            <a:pPr indent="0" lvl="0" marL="0" rtl="0" algn="l">
              <a:spcBef>
                <a:spcPts val="0"/>
              </a:spcBef>
              <a:spcAft>
                <a:spcPts val="0"/>
              </a:spcAft>
              <a:buNone/>
            </a:pPr>
            <a:r>
              <a:t/>
            </a:r>
            <a:endParaRPr sz="1500">
              <a:solidFill>
                <a:schemeClr val="dk1"/>
              </a:solidFill>
              <a:latin typeface="Abel"/>
              <a:ea typeface="Abel"/>
              <a:cs typeface="Abel"/>
              <a:sym typeface="Abel"/>
            </a:endParaRPr>
          </a:p>
          <a:p>
            <a:pPr indent="0" lvl="0" marL="0" rtl="0" algn="l">
              <a:spcBef>
                <a:spcPts val="0"/>
              </a:spcBef>
              <a:spcAft>
                <a:spcPts val="0"/>
              </a:spcAft>
              <a:buNone/>
            </a:pPr>
            <a:r>
              <a:rPr b="1" lang="en" sz="1500">
                <a:solidFill>
                  <a:schemeClr val="dk1"/>
                </a:solidFill>
                <a:latin typeface="Abel"/>
                <a:ea typeface="Abel"/>
                <a:cs typeface="Abel"/>
                <a:sym typeface="Abel"/>
              </a:rPr>
              <a:t>Other’s health top ranked.</a:t>
            </a:r>
            <a:r>
              <a:rPr lang="en" sz="1500">
                <a:solidFill>
                  <a:schemeClr val="dk1"/>
                </a:solidFill>
                <a:latin typeface="Abel"/>
                <a:ea typeface="Abel"/>
                <a:cs typeface="Abel"/>
                <a:sym typeface="Abel"/>
              </a:rPr>
              <a:t> </a:t>
            </a:r>
            <a:endParaRPr sz="1500">
              <a:solidFill>
                <a:schemeClr val="dk1"/>
              </a:solidFill>
              <a:latin typeface="Abel"/>
              <a:ea typeface="Abel"/>
              <a:cs typeface="Abel"/>
              <a:sym typeface="Abel"/>
            </a:endParaRPr>
          </a:p>
          <a:p>
            <a:pPr indent="0" lvl="0" marL="0" rtl="0" algn="l">
              <a:spcBef>
                <a:spcPts val="0"/>
              </a:spcBef>
              <a:spcAft>
                <a:spcPts val="0"/>
              </a:spcAft>
              <a:buNone/>
            </a:pPr>
            <a:r>
              <a:t/>
            </a:r>
            <a:endParaRPr sz="1500">
              <a:solidFill>
                <a:schemeClr val="dk1"/>
              </a:solidFill>
              <a:latin typeface="Abel"/>
              <a:ea typeface="Abel"/>
              <a:cs typeface="Abel"/>
              <a:sym typeface="Abel"/>
            </a:endParaRPr>
          </a:p>
          <a:p>
            <a:pPr indent="0" lvl="0" marL="0" rtl="0" algn="l">
              <a:spcBef>
                <a:spcPts val="0"/>
              </a:spcBef>
              <a:spcAft>
                <a:spcPts val="0"/>
              </a:spcAft>
              <a:buNone/>
            </a:pPr>
            <a:r>
              <a:rPr b="1" lang="en" sz="1500">
                <a:solidFill>
                  <a:schemeClr val="dk1"/>
                </a:solidFill>
                <a:latin typeface="Abel"/>
                <a:ea typeface="Abel"/>
                <a:cs typeface="Abel"/>
                <a:sym typeface="Abel"/>
              </a:rPr>
              <a:t>Economy worst ranked.</a:t>
            </a:r>
            <a:endParaRPr b="1" sz="1500">
              <a:solidFill>
                <a:schemeClr val="dk1"/>
              </a:solidFill>
              <a:latin typeface="Abel"/>
              <a:ea typeface="Abel"/>
              <a:cs typeface="Abel"/>
              <a:sym typeface="Abel"/>
            </a:endParaRPr>
          </a:p>
          <a:p>
            <a:pPr indent="0" lvl="0" marL="0" rtl="0" algn="l">
              <a:spcBef>
                <a:spcPts val="0"/>
              </a:spcBef>
              <a:spcAft>
                <a:spcPts val="0"/>
              </a:spcAft>
              <a:buNone/>
            </a:pPr>
            <a:r>
              <a:t/>
            </a:r>
            <a:endParaRPr sz="1500">
              <a:solidFill>
                <a:schemeClr val="dk1"/>
              </a:solidFill>
              <a:latin typeface="Abel"/>
              <a:ea typeface="Abel"/>
              <a:cs typeface="Abel"/>
              <a:sym typeface="Abel"/>
            </a:endParaRPr>
          </a:p>
          <a:p>
            <a:pPr indent="0" lvl="0" marL="0" rtl="0" algn="l">
              <a:spcBef>
                <a:spcPts val="0"/>
              </a:spcBef>
              <a:spcAft>
                <a:spcPts val="0"/>
              </a:spcAft>
              <a:buNone/>
            </a:pPr>
            <a:r>
              <a:rPr lang="en" sz="1500">
                <a:solidFill>
                  <a:schemeClr val="dk1"/>
                </a:solidFill>
                <a:latin typeface="Abel"/>
                <a:ea typeface="Abel"/>
                <a:cs typeface="Abel"/>
                <a:sym typeface="Abel"/>
              </a:rPr>
              <a:t>On second selection, </a:t>
            </a:r>
            <a:r>
              <a:rPr b="1" lang="en" sz="1500">
                <a:solidFill>
                  <a:schemeClr val="dk1"/>
                </a:solidFill>
                <a:latin typeface="Abel"/>
                <a:ea typeface="Abel"/>
                <a:cs typeface="Abel"/>
                <a:sym typeface="Abel"/>
              </a:rPr>
              <a:t>returning to normal activities</a:t>
            </a:r>
            <a:r>
              <a:rPr lang="en" sz="1500">
                <a:solidFill>
                  <a:schemeClr val="dk1"/>
                </a:solidFill>
                <a:latin typeface="Abel"/>
                <a:ea typeface="Abel"/>
                <a:cs typeface="Abel"/>
                <a:sym typeface="Abel"/>
              </a:rPr>
              <a:t> was best-ranked, then </a:t>
            </a:r>
            <a:r>
              <a:rPr b="1" lang="en" sz="1500">
                <a:solidFill>
                  <a:schemeClr val="dk1"/>
                </a:solidFill>
                <a:latin typeface="Abel"/>
                <a:ea typeface="Abel"/>
                <a:cs typeface="Abel"/>
                <a:sym typeface="Abel"/>
              </a:rPr>
              <a:t>self-</a:t>
            </a:r>
            <a:r>
              <a:rPr lang="en" sz="1500">
                <a:solidFill>
                  <a:schemeClr val="dk1"/>
                </a:solidFill>
                <a:latin typeface="Abel"/>
                <a:ea typeface="Abel"/>
                <a:cs typeface="Abel"/>
                <a:sym typeface="Abel"/>
              </a:rPr>
              <a:t> and </a:t>
            </a:r>
            <a:r>
              <a:rPr b="1" lang="en" sz="1500">
                <a:solidFill>
                  <a:schemeClr val="dk1"/>
                </a:solidFill>
                <a:latin typeface="Abel"/>
                <a:ea typeface="Abel"/>
                <a:cs typeface="Abel"/>
                <a:sym typeface="Abel"/>
              </a:rPr>
              <a:t>others-health</a:t>
            </a:r>
            <a:r>
              <a:rPr lang="en" sz="1500">
                <a:solidFill>
                  <a:schemeClr val="dk1"/>
                </a:solidFill>
                <a:latin typeface="Abel"/>
                <a:ea typeface="Abel"/>
                <a:cs typeface="Abel"/>
                <a:sym typeface="Abel"/>
              </a:rPr>
              <a:t>.</a:t>
            </a:r>
            <a:endParaRPr sz="1500">
              <a:solidFill>
                <a:schemeClr val="dk1"/>
              </a:solidFill>
              <a:latin typeface="Abel"/>
              <a:ea typeface="Abel"/>
              <a:cs typeface="Abel"/>
              <a:sym typeface="Abel"/>
            </a:endParaRPr>
          </a:p>
          <a:p>
            <a:pPr indent="0" lvl="0" marL="0" rtl="0" algn="l">
              <a:spcBef>
                <a:spcPts val="0"/>
              </a:spcBef>
              <a:spcAft>
                <a:spcPts val="0"/>
              </a:spcAft>
              <a:buNone/>
            </a:pPr>
            <a:r>
              <a:t/>
            </a:r>
            <a:endParaRPr sz="1500">
              <a:solidFill>
                <a:schemeClr val="dk1"/>
              </a:solidFill>
              <a:latin typeface="Abel"/>
              <a:ea typeface="Abel"/>
              <a:cs typeface="Abel"/>
              <a:sym typeface="Abe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62"/>
          <p:cNvSpPr txBox="1"/>
          <p:nvPr>
            <p:ph idx="12" type="sldNum"/>
          </p:nvPr>
        </p:nvSpPr>
        <p:spPr>
          <a:xfrm>
            <a:off x="8628200" y="440475"/>
            <a:ext cx="5193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75" name="Google Shape;475;p62"/>
          <p:cNvSpPr txBox="1"/>
          <p:nvPr>
            <p:ph idx="4294967295" type="title"/>
          </p:nvPr>
        </p:nvSpPr>
        <p:spPr>
          <a:xfrm rot="5400000">
            <a:off x="6753500" y="2890025"/>
            <a:ext cx="4113000" cy="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COVIDSafe</a:t>
            </a:r>
            <a:endParaRPr/>
          </a:p>
        </p:txBody>
      </p:sp>
      <p:sp>
        <p:nvSpPr>
          <p:cNvPr id="476" name="Google Shape;476;p62"/>
          <p:cNvSpPr txBox="1"/>
          <p:nvPr>
            <p:ph idx="4294967295" type="title"/>
          </p:nvPr>
        </p:nvSpPr>
        <p:spPr>
          <a:xfrm>
            <a:off x="591875" y="339650"/>
            <a:ext cx="5081400" cy="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COVIDSafe </a:t>
            </a:r>
            <a:endParaRPr/>
          </a:p>
        </p:txBody>
      </p:sp>
      <p:pic>
        <p:nvPicPr>
          <p:cNvPr id="477" name="Google Shape;477;p62"/>
          <p:cNvPicPr preferRelativeResize="0"/>
          <p:nvPr/>
        </p:nvPicPr>
        <p:blipFill>
          <a:blip r:embed="rId3">
            <a:alphaModFix/>
          </a:blip>
          <a:stretch>
            <a:fillRect/>
          </a:stretch>
        </p:blipFill>
        <p:spPr>
          <a:xfrm>
            <a:off x="2281174" y="152400"/>
            <a:ext cx="6191475" cy="4864725"/>
          </a:xfrm>
          <a:prstGeom prst="rect">
            <a:avLst/>
          </a:prstGeom>
          <a:noFill/>
          <a:ln>
            <a:noFill/>
          </a:ln>
        </p:spPr>
      </p:pic>
      <p:sp>
        <p:nvSpPr>
          <p:cNvPr id="478" name="Google Shape;478;p62"/>
          <p:cNvSpPr txBox="1"/>
          <p:nvPr/>
        </p:nvSpPr>
        <p:spPr>
          <a:xfrm>
            <a:off x="261150" y="925100"/>
            <a:ext cx="2293500" cy="34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Abel"/>
                <a:ea typeface="Abel"/>
                <a:cs typeface="Abel"/>
                <a:sym typeface="Abel"/>
              </a:rPr>
              <a:t>Rank-ordered reasons for </a:t>
            </a:r>
            <a:r>
              <a:rPr b="1" lang="en" sz="1500">
                <a:solidFill>
                  <a:schemeClr val="dk1"/>
                </a:solidFill>
                <a:latin typeface="Abel"/>
                <a:ea typeface="Abel"/>
                <a:cs typeface="Abel"/>
                <a:sym typeface="Abel"/>
              </a:rPr>
              <a:t>not</a:t>
            </a:r>
            <a:r>
              <a:rPr lang="en" sz="1500">
                <a:solidFill>
                  <a:schemeClr val="dk1"/>
                </a:solidFill>
                <a:latin typeface="Abel"/>
                <a:ea typeface="Abel"/>
                <a:cs typeface="Abel"/>
                <a:sym typeface="Abel"/>
              </a:rPr>
              <a:t> downloading COVIDSafe.</a:t>
            </a:r>
            <a:endParaRPr sz="1500">
              <a:solidFill>
                <a:schemeClr val="dk1"/>
              </a:solidFill>
              <a:latin typeface="Abel"/>
              <a:ea typeface="Abel"/>
              <a:cs typeface="Abel"/>
              <a:sym typeface="Abel"/>
            </a:endParaRPr>
          </a:p>
          <a:p>
            <a:pPr indent="0" lvl="0" marL="0" rtl="0" algn="l">
              <a:spcBef>
                <a:spcPts val="0"/>
              </a:spcBef>
              <a:spcAft>
                <a:spcPts val="0"/>
              </a:spcAft>
              <a:buNone/>
            </a:pPr>
            <a:r>
              <a:t/>
            </a:r>
            <a:endParaRPr sz="1500">
              <a:solidFill>
                <a:schemeClr val="dk1"/>
              </a:solidFill>
              <a:latin typeface="Abel"/>
              <a:ea typeface="Abel"/>
              <a:cs typeface="Abel"/>
              <a:sym typeface="Abel"/>
            </a:endParaRPr>
          </a:p>
          <a:p>
            <a:pPr indent="0" lvl="0" marL="0" rtl="0" algn="l">
              <a:spcBef>
                <a:spcPts val="0"/>
              </a:spcBef>
              <a:spcAft>
                <a:spcPts val="0"/>
              </a:spcAft>
              <a:buNone/>
            </a:pPr>
            <a:r>
              <a:rPr b="1" lang="en" sz="1500">
                <a:solidFill>
                  <a:schemeClr val="dk1"/>
                </a:solidFill>
                <a:latin typeface="Abel"/>
                <a:ea typeface="Abel"/>
                <a:cs typeface="Abel"/>
                <a:sym typeface="Abel"/>
              </a:rPr>
              <a:t>Privacy </a:t>
            </a:r>
            <a:r>
              <a:rPr lang="en" sz="1500">
                <a:solidFill>
                  <a:schemeClr val="dk1"/>
                </a:solidFill>
                <a:latin typeface="Abel"/>
                <a:ea typeface="Abel"/>
                <a:cs typeface="Abel"/>
                <a:sym typeface="Abel"/>
              </a:rPr>
              <a:t>concerns were top-ranked.</a:t>
            </a:r>
            <a:endParaRPr sz="1500">
              <a:solidFill>
                <a:schemeClr val="dk1"/>
              </a:solidFill>
              <a:latin typeface="Abel"/>
              <a:ea typeface="Abel"/>
              <a:cs typeface="Abel"/>
              <a:sym typeface="Abel"/>
            </a:endParaRPr>
          </a:p>
          <a:p>
            <a:pPr indent="0" lvl="0" marL="0" rtl="0" algn="l">
              <a:spcBef>
                <a:spcPts val="0"/>
              </a:spcBef>
              <a:spcAft>
                <a:spcPts val="0"/>
              </a:spcAft>
              <a:buNone/>
            </a:pPr>
            <a:r>
              <a:t/>
            </a:r>
            <a:endParaRPr sz="1500">
              <a:solidFill>
                <a:schemeClr val="dk1"/>
              </a:solidFill>
              <a:latin typeface="Abel"/>
              <a:ea typeface="Abel"/>
              <a:cs typeface="Abel"/>
              <a:sym typeface="Abel"/>
            </a:endParaRPr>
          </a:p>
          <a:p>
            <a:pPr indent="0" lvl="0" marL="0" rtl="0" algn="l">
              <a:spcBef>
                <a:spcPts val="0"/>
              </a:spcBef>
              <a:spcAft>
                <a:spcPts val="0"/>
              </a:spcAft>
              <a:buNone/>
            </a:pPr>
            <a:r>
              <a:rPr lang="en" sz="1500">
                <a:solidFill>
                  <a:schemeClr val="dk1"/>
                </a:solidFill>
                <a:latin typeface="Abel"/>
                <a:ea typeface="Abel"/>
                <a:cs typeface="Abel"/>
                <a:sym typeface="Abel"/>
              </a:rPr>
              <a:t>Followed by tie between </a:t>
            </a:r>
            <a:r>
              <a:rPr b="1" lang="en" sz="1500">
                <a:solidFill>
                  <a:schemeClr val="dk1"/>
                </a:solidFill>
                <a:latin typeface="Abel"/>
                <a:ea typeface="Abel"/>
                <a:cs typeface="Abel"/>
                <a:sym typeface="Abel"/>
              </a:rPr>
              <a:t>Gov Trust</a:t>
            </a:r>
            <a:r>
              <a:rPr lang="en" sz="1500">
                <a:solidFill>
                  <a:schemeClr val="dk1"/>
                </a:solidFill>
                <a:latin typeface="Abel"/>
                <a:ea typeface="Abel"/>
                <a:cs typeface="Abel"/>
                <a:sym typeface="Abel"/>
              </a:rPr>
              <a:t>, </a:t>
            </a:r>
            <a:r>
              <a:rPr b="1" lang="en" sz="1500">
                <a:solidFill>
                  <a:schemeClr val="dk1"/>
                </a:solidFill>
                <a:latin typeface="Abel"/>
                <a:ea typeface="Abel"/>
                <a:cs typeface="Abel"/>
                <a:sym typeface="Abel"/>
              </a:rPr>
              <a:t>Battery Usage</a:t>
            </a:r>
            <a:r>
              <a:rPr lang="en" sz="1500">
                <a:solidFill>
                  <a:schemeClr val="dk1"/>
                </a:solidFill>
                <a:latin typeface="Abel"/>
                <a:ea typeface="Abel"/>
                <a:cs typeface="Abel"/>
                <a:sym typeface="Abel"/>
              </a:rPr>
              <a:t>, and a belief the </a:t>
            </a:r>
            <a:r>
              <a:rPr b="1" lang="en" sz="1500">
                <a:solidFill>
                  <a:schemeClr val="dk1"/>
                </a:solidFill>
                <a:latin typeface="Abel"/>
                <a:ea typeface="Abel"/>
                <a:cs typeface="Abel"/>
                <a:sym typeface="Abel"/>
              </a:rPr>
              <a:t>app is not effective</a:t>
            </a:r>
            <a:r>
              <a:rPr lang="en" sz="1500">
                <a:solidFill>
                  <a:schemeClr val="dk1"/>
                </a:solidFill>
                <a:latin typeface="Abel"/>
                <a:ea typeface="Abel"/>
                <a:cs typeface="Abel"/>
                <a:sym typeface="Abel"/>
              </a:rPr>
              <a:t>.</a:t>
            </a:r>
            <a:endParaRPr sz="1500">
              <a:solidFill>
                <a:schemeClr val="dk1"/>
              </a:solidFill>
              <a:latin typeface="Abel"/>
              <a:ea typeface="Abel"/>
              <a:cs typeface="Abel"/>
              <a:sym typeface="Abel"/>
            </a:endParaRPr>
          </a:p>
          <a:p>
            <a:pPr indent="0" lvl="0" marL="0" rtl="0" algn="l">
              <a:spcBef>
                <a:spcPts val="0"/>
              </a:spcBef>
              <a:spcAft>
                <a:spcPts val="0"/>
              </a:spcAft>
              <a:buNone/>
            </a:pPr>
            <a:r>
              <a:t/>
            </a:r>
            <a:endParaRPr sz="1500">
              <a:solidFill>
                <a:schemeClr val="dk1"/>
              </a:solidFill>
              <a:latin typeface="Abel"/>
              <a:ea typeface="Abel"/>
              <a:cs typeface="Abel"/>
              <a:sym typeface="Abel"/>
            </a:endParaRPr>
          </a:p>
          <a:p>
            <a:pPr indent="0" lvl="0" marL="0" rtl="0" algn="l">
              <a:spcBef>
                <a:spcPts val="0"/>
              </a:spcBef>
              <a:spcAft>
                <a:spcPts val="0"/>
              </a:spcAft>
              <a:buNone/>
            </a:pPr>
            <a:r>
              <a:rPr b="1" lang="en" sz="1500">
                <a:solidFill>
                  <a:schemeClr val="dk1"/>
                </a:solidFill>
                <a:latin typeface="Abel"/>
                <a:ea typeface="Abel"/>
                <a:cs typeface="Abel"/>
                <a:sym typeface="Abel"/>
              </a:rPr>
              <a:t>Not knowing how was lowest ranked</a:t>
            </a:r>
            <a:r>
              <a:rPr lang="en" sz="1500">
                <a:solidFill>
                  <a:schemeClr val="dk1"/>
                </a:solidFill>
                <a:latin typeface="Abel"/>
                <a:ea typeface="Abel"/>
                <a:cs typeface="Abel"/>
                <a:sym typeface="Abel"/>
              </a:rPr>
              <a:t>, however, smartphone usage was 93%.</a:t>
            </a:r>
            <a:endParaRPr sz="1500">
              <a:solidFill>
                <a:schemeClr val="dk1"/>
              </a:solidFill>
              <a:latin typeface="Abel"/>
              <a:ea typeface="Abel"/>
              <a:cs typeface="Abel"/>
              <a:sym typeface="Abe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63"/>
          <p:cNvSpPr txBox="1"/>
          <p:nvPr>
            <p:ph idx="1" type="subTitle"/>
          </p:nvPr>
        </p:nvSpPr>
        <p:spPr>
          <a:xfrm flipH="1">
            <a:off x="363300" y="1026225"/>
            <a:ext cx="8060700" cy="37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Abel"/>
                <a:ea typeface="Abel"/>
                <a:cs typeface="Abel"/>
                <a:sym typeface="Abel"/>
              </a:rPr>
              <a:t>We assessed three [mostly] representative samples of the Australian public and determined:</a:t>
            </a:r>
            <a:endParaRPr b="1" sz="1500">
              <a:latin typeface="Abel"/>
              <a:ea typeface="Abel"/>
              <a:cs typeface="Abel"/>
              <a:sym typeface="Abel"/>
            </a:endParaRPr>
          </a:p>
          <a:p>
            <a:pPr indent="0" lvl="0" marL="457200" rtl="0" algn="l">
              <a:spcBef>
                <a:spcPts val="0"/>
              </a:spcBef>
              <a:spcAft>
                <a:spcPts val="0"/>
              </a:spcAft>
              <a:buNone/>
            </a:pPr>
            <a:r>
              <a:t/>
            </a:r>
            <a:endParaRPr sz="1500">
              <a:latin typeface="Abel"/>
              <a:ea typeface="Abel"/>
              <a:cs typeface="Abel"/>
              <a:sym typeface="Abel"/>
            </a:endParaRPr>
          </a:p>
          <a:p>
            <a:pPr indent="-323850" lvl="0" marL="457200" rtl="0" algn="l">
              <a:spcBef>
                <a:spcPts val="0"/>
              </a:spcBef>
              <a:spcAft>
                <a:spcPts val="0"/>
              </a:spcAft>
              <a:buSzPts val="1500"/>
              <a:buFont typeface="Abel"/>
              <a:buChar char="-"/>
            </a:pPr>
            <a:r>
              <a:rPr b="1" lang="en" sz="1500">
                <a:latin typeface="Abel"/>
                <a:ea typeface="Abel"/>
                <a:cs typeface="Abel"/>
                <a:sym typeface="Abel"/>
              </a:rPr>
              <a:t>The Impact COVID-19 has had on these people’s lives:</a:t>
            </a:r>
            <a:r>
              <a:rPr lang="en" sz="1500">
                <a:latin typeface="Abel"/>
                <a:ea typeface="Abel"/>
                <a:cs typeface="Abel"/>
                <a:sym typeface="Abel"/>
              </a:rPr>
              <a:t> </a:t>
            </a:r>
            <a:br>
              <a:rPr lang="en" sz="1500">
                <a:latin typeface="Abel"/>
                <a:ea typeface="Abel"/>
                <a:cs typeface="Abel"/>
                <a:sym typeface="Abel"/>
              </a:rPr>
            </a:br>
            <a:r>
              <a:rPr lang="en" sz="1500">
                <a:latin typeface="Abel"/>
                <a:ea typeface="Abel"/>
                <a:cs typeface="Abel"/>
                <a:sym typeface="Abel"/>
              </a:rPr>
              <a:t>18% job loss with 1.5% infected and an average of 17 days in lockdown. </a:t>
            </a:r>
            <a:br>
              <a:rPr lang="en" sz="1500">
                <a:latin typeface="Abel"/>
                <a:ea typeface="Abel"/>
                <a:cs typeface="Abel"/>
                <a:sym typeface="Abel"/>
              </a:rPr>
            </a:br>
            <a:r>
              <a:rPr lang="en" sz="1500">
                <a:latin typeface="Abel"/>
                <a:ea typeface="Abel"/>
                <a:cs typeface="Abel"/>
                <a:sym typeface="Abel"/>
              </a:rPr>
              <a:t>73% perceived compliance &amp; 75% actual compliance with Gov Policy.</a:t>
            </a:r>
            <a:br>
              <a:rPr lang="en" sz="1500">
                <a:latin typeface="Abel"/>
                <a:ea typeface="Abel"/>
                <a:cs typeface="Abel"/>
                <a:sym typeface="Abel"/>
              </a:rPr>
            </a:br>
            <a:endParaRPr sz="1500">
              <a:latin typeface="Abel"/>
              <a:ea typeface="Abel"/>
              <a:cs typeface="Abel"/>
              <a:sym typeface="Abel"/>
            </a:endParaRPr>
          </a:p>
          <a:p>
            <a:pPr indent="-323850" lvl="0" marL="457200" rtl="0" algn="l">
              <a:spcBef>
                <a:spcPts val="0"/>
              </a:spcBef>
              <a:spcAft>
                <a:spcPts val="0"/>
              </a:spcAft>
              <a:buSzPts val="1500"/>
              <a:buFont typeface="Abel"/>
              <a:buChar char="-"/>
            </a:pPr>
            <a:r>
              <a:rPr b="1" lang="en" sz="1500">
                <a:latin typeface="Abel"/>
                <a:ea typeface="Abel"/>
                <a:cs typeface="Abel"/>
                <a:sym typeface="Abel"/>
              </a:rPr>
              <a:t>The Public’s Perception of the COVID-19 pandemic</a:t>
            </a:r>
            <a:br>
              <a:rPr b="1" lang="en" sz="1500">
                <a:latin typeface="Abel"/>
                <a:ea typeface="Abel"/>
                <a:cs typeface="Abel"/>
                <a:sym typeface="Abel"/>
              </a:rPr>
            </a:br>
            <a:r>
              <a:rPr lang="en" sz="1500">
                <a:latin typeface="Abel"/>
                <a:ea typeface="Abel"/>
                <a:cs typeface="Abel"/>
                <a:sym typeface="Abel"/>
              </a:rPr>
              <a:t>Estimated fatalities by nation were higher than true fatalities &amp; TV main info source.</a:t>
            </a:r>
            <a:br>
              <a:rPr lang="en" sz="1500">
                <a:latin typeface="Abel"/>
                <a:ea typeface="Abel"/>
                <a:cs typeface="Abel"/>
                <a:sym typeface="Abel"/>
              </a:rPr>
            </a:br>
            <a:endParaRPr sz="1500">
              <a:latin typeface="Abel"/>
              <a:ea typeface="Abel"/>
              <a:cs typeface="Abel"/>
              <a:sym typeface="Abel"/>
            </a:endParaRPr>
          </a:p>
          <a:p>
            <a:pPr indent="-323850" lvl="0" marL="457200" rtl="0" algn="l">
              <a:spcBef>
                <a:spcPts val="0"/>
              </a:spcBef>
              <a:spcAft>
                <a:spcPts val="0"/>
              </a:spcAft>
              <a:buSzPts val="1500"/>
              <a:buFont typeface="Abel"/>
              <a:buChar char="-"/>
            </a:pPr>
            <a:r>
              <a:rPr b="1" lang="en" sz="1500">
                <a:latin typeface="Abel"/>
                <a:ea typeface="Abel"/>
                <a:cs typeface="Abel"/>
                <a:sym typeface="Abel"/>
              </a:rPr>
              <a:t>Public Attitudes towards mobile tracking methods to arrest the spread of COVID-19.</a:t>
            </a:r>
            <a:endParaRPr b="1" sz="1500">
              <a:latin typeface="Abel"/>
              <a:ea typeface="Abel"/>
              <a:cs typeface="Abel"/>
              <a:sym typeface="Abel"/>
            </a:endParaRPr>
          </a:p>
          <a:p>
            <a:pPr indent="0" lvl="0" marL="457200" rtl="0" algn="l">
              <a:spcBef>
                <a:spcPts val="0"/>
              </a:spcBef>
              <a:spcAft>
                <a:spcPts val="0"/>
              </a:spcAft>
              <a:buNone/>
            </a:pPr>
            <a:r>
              <a:rPr lang="en" sz="1500">
                <a:latin typeface="Abel"/>
                <a:ea typeface="Abel"/>
                <a:cs typeface="Abel"/>
                <a:sym typeface="Abel"/>
              </a:rPr>
              <a:t>Network tracking most accepted, followed by Government App, then Apple/Google.</a:t>
            </a:r>
            <a:br>
              <a:rPr lang="en" sz="1500">
                <a:latin typeface="Abel"/>
                <a:ea typeface="Abel"/>
                <a:cs typeface="Abel"/>
                <a:sym typeface="Abel"/>
              </a:rPr>
            </a:br>
            <a:br>
              <a:rPr lang="en" sz="1500">
                <a:latin typeface="Abel"/>
                <a:ea typeface="Abel"/>
                <a:cs typeface="Abel"/>
                <a:sym typeface="Abel"/>
              </a:rPr>
            </a:br>
            <a:r>
              <a:rPr lang="en" sz="1500">
                <a:latin typeface="Abel"/>
                <a:ea typeface="Abel"/>
                <a:cs typeface="Abel"/>
                <a:sym typeface="Abel"/>
              </a:rPr>
              <a:t>There is a gap in attitudes &amp; behaviour.</a:t>
            </a:r>
            <a:r>
              <a:rPr b="1" lang="en" sz="1500">
                <a:latin typeface="Abel"/>
                <a:ea typeface="Abel"/>
                <a:cs typeface="Abel"/>
                <a:sym typeface="Abel"/>
              </a:rPr>
              <a:t> 65% acceptance </a:t>
            </a:r>
            <a:r>
              <a:rPr lang="en" sz="1500">
                <a:latin typeface="Abel"/>
                <a:ea typeface="Abel"/>
                <a:cs typeface="Abel"/>
                <a:sym typeface="Abel"/>
              </a:rPr>
              <a:t>for a Gov App, but only </a:t>
            </a:r>
            <a:r>
              <a:rPr b="1" lang="en" sz="1500">
                <a:latin typeface="Abel"/>
                <a:ea typeface="Abel"/>
                <a:cs typeface="Abel"/>
                <a:sym typeface="Abel"/>
              </a:rPr>
              <a:t>44%</a:t>
            </a:r>
            <a:r>
              <a:rPr lang="en" sz="1500">
                <a:latin typeface="Abel"/>
                <a:ea typeface="Abel"/>
                <a:cs typeface="Abel"/>
                <a:sym typeface="Abel"/>
              </a:rPr>
              <a:t> </a:t>
            </a:r>
            <a:r>
              <a:rPr b="1" lang="en" sz="1500">
                <a:latin typeface="Abel"/>
                <a:ea typeface="Abel"/>
                <a:cs typeface="Abel"/>
                <a:sym typeface="Abel"/>
              </a:rPr>
              <a:t>downloads</a:t>
            </a:r>
            <a:r>
              <a:rPr lang="en" sz="1500">
                <a:latin typeface="Abel"/>
                <a:ea typeface="Abel"/>
                <a:cs typeface="Abel"/>
                <a:sym typeface="Abel"/>
              </a:rPr>
              <a:t>.</a:t>
            </a:r>
            <a:br>
              <a:rPr lang="en" sz="1500">
                <a:latin typeface="Abel"/>
                <a:ea typeface="Abel"/>
                <a:cs typeface="Abel"/>
                <a:sym typeface="Abel"/>
              </a:rPr>
            </a:br>
            <a:endParaRPr sz="1500">
              <a:latin typeface="Abel"/>
              <a:ea typeface="Abel"/>
              <a:cs typeface="Abel"/>
              <a:sym typeface="Abel"/>
            </a:endParaRPr>
          </a:p>
          <a:p>
            <a:pPr indent="0" lvl="0" marL="457200" rtl="0" algn="l">
              <a:spcBef>
                <a:spcPts val="0"/>
              </a:spcBef>
              <a:spcAft>
                <a:spcPts val="0"/>
              </a:spcAft>
              <a:buNone/>
            </a:pPr>
            <a:r>
              <a:rPr lang="en" sz="1500">
                <a:latin typeface="Abel"/>
                <a:ea typeface="Abel"/>
                <a:cs typeface="Abel"/>
                <a:sym typeface="Abel"/>
              </a:rPr>
              <a:t>Primary reason for downloading COVIDSafe was to return to normal activities, and to look after one’s personal health &amp; the health of others.</a:t>
            </a:r>
            <a:br>
              <a:rPr lang="en" sz="1500">
                <a:latin typeface="Abel"/>
                <a:ea typeface="Abel"/>
                <a:cs typeface="Abel"/>
                <a:sym typeface="Abel"/>
              </a:rPr>
            </a:br>
            <a:br>
              <a:rPr lang="en" sz="1500">
                <a:latin typeface="Abel"/>
                <a:ea typeface="Abel"/>
                <a:cs typeface="Abel"/>
                <a:sym typeface="Abel"/>
              </a:rPr>
            </a:br>
            <a:endParaRPr sz="1100"/>
          </a:p>
        </p:txBody>
      </p:sp>
      <p:sp>
        <p:nvSpPr>
          <p:cNvPr id="484" name="Google Shape;484;p63"/>
          <p:cNvSpPr txBox="1"/>
          <p:nvPr>
            <p:ph idx="12" type="sldNum"/>
          </p:nvPr>
        </p:nvSpPr>
        <p:spPr>
          <a:xfrm>
            <a:off x="8563650" y="440475"/>
            <a:ext cx="481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85" name="Google Shape;485;p63"/>
          <p:cNvSpPr txBox="1"/>
          <p:nvPr>
            <p:ph type="title"/>
          </p:nvPr>
        </p:nvSpPr>
        <p:spPr>
          <a:xfrm>
            <a:off x="591875" y="339650"/>
            <a:ext cx="5081400" cy="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64"/>
          <p:cNvSpPr txBox="1"/>
          <p:nvPr>
            <p:ph type="ctrTitle"/>
          </p:nvPr>
        </p:nvSpPr>
        <p:spPr>
          <a:xfrm>
            <a:off x="241100" y="1753200"/>
            <a:ext cx="4259100" cy="1926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4500"/>
              <a:t>PREDICTING </a:t>
            </a:r>
            <a:r>
              <a:rPr lang="en" sz="4500">
                <a:solidFill>
                  <a:schemeClr val="accent3"/>
                </a:solidFill>
              </a:rPr>
              <a:t>ACCEPTANCE</a:t>
            </a:r>
            <a:r>
              <a:rPr lang="en" sz="4500">
                <a:solidFill>
                  <a:srgbClr val="000000"/>
                </a:solidFill>
              </a:rPr>
              <a:t>:</a:t>
            </a:r>
            <a:r>
              <a:rPr lang="en" sz="4500"/>
              <a:t> LOGIT MODELS</a:t>
            </a:r>
            <a:endParaRPr sz="4500">
              <a:solidFill>
                <a:schemeClr val="accent3"/>
              </a:solidFill>
            </a:endParaRPr>
          </a:p>
        </p:txBody>
      </p:sp>
      <p:sp>
        <p:nvSpPr>
          <p:cNvPr id="491" name="Google Shape;491;p64"/>
          <p:cNvSpPr txBox="1"/>
          <p:nvPr>
            <p:ph idx="1" type="subTitle"/>
          </p:nvPr>
        </p:nvSpPr>
        <p:spPr>
          <a:xfrm>
            <a:off x="1832250" y="3793725"/>
            <a:ext cx="2668200" cy="577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Joshua White</a:t>
            </a:r>
            <a:r>
              <a:rPr lang="en"/>
              <a:t> </a:t>
            </a:r>
            <a:endParaRPr/>
          </a:p>
        </p:txBody>
      </p:sp>
      <p:sp>
        <p:nvSpPr>
          <p:cNvPr id="492" name="Google Shape;492;p64"/>
          <p:cNvSpPr txBox="1"/>
          <p:nvPr>
            <p:ph idx="2" type="title"/>
          </p:nvPr>
        </p:nvSpPr>
        <p:spPr>
          <a:xfrm>
            <a:off x="5910475" y="3838120"/>
            <a:ext cx="2183700" cy="92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cxnSp>
        <p:nvCxnSpPr>
          <p:cNvPr id="493" name="Google Shape;493;p64"/>
          <p:cNvCxnSpPr/>
          <p:nvPr/>
        </p:nvCxnSpPr>
        <p:spPr>
          <a:xfrm>
            <a:off x="1069100" y="3664075"/>
            <a:ext cx="40857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pic>
        <p:nvPicPr>
          <p:cNvPr id="498" name="Google Shape;498;p65"/>
          <p:cNvPicPr preferRelativeResize="0"/>
          <p:nvPr/>
        </p:nvPicPr>
        <p:blipFill>
          <a:blip r:embed="rId3">
            <a:alphaModFix/>
          </a:blip>
          <a:stretch>
            <a:fillRect/>
          </a:stretch>
        </p:blipFill>
        <p:spPr>
          <a:xfrm>
            <a:off x="5310650" y="2611725"/>
            <a:ext cx="3109026" cy="1730549"/>
          </a:xfrm>
          <a:prstGeom prst="rect">
            <a:avLst/>
          </a:prstGeom>
          <a:noFill/>
          <a:ln>
            <a:noFill/>
          </a:ln>
        </p:spPr>
      </p:pic>
      <p:sp>
        <p:nvSpPr>
          <p:cNvPr id="499" name="Google Shape;499;p65"/>
          <p:cNvSpPr txBox="1"/>
          <p:nvPr>
            <p:ph idx="1" type="subTitle"/>
          </p:nvPr>
        </p:nvSpPr>
        <p:spPr>
          <a:xfrm flipH="1">
            <a:off x="606175" y="1014350"/>
            <a:ext cx="7967700" cy="3797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A binary response variable was recorded for each scenario.</a:t>
            </a:r>
            <a:endParaRPr>
              <a:solidFill>
                <a:srgbClr val="1C4587"/>
              </a:solidFill>
            </a:endParaRPr>
          </a:p>
          <a:p>
            <a:pPr indent="0" lvl="0" marL="0" rtl="0" algn="l">
              <a:spcBef>
                <a:spcPts val="600"/>
              </a:spcBef>
              <a:spcAft>
                <a:spcPts val="0"/>
              </a:spcAft>
              <a:buNone/>
            </a:pPr>
            <a:r>
              <a:rPr b="1" lang="en">
                <a:solidFill>
                  <a:srgbClr val="351C75"/>
                </a:solidFill>
              </a:rPr>
              <a:t>Hypothetical Telco Tracking:</a:t>
            </a:r>
            <a:r>
              <a:rPr b="1" lang="en">
                <a:solidFill>
                  <a:srgbClr val="351C75"/>
                </a:solidFill>
              </a:rPr>
              <a:t> </a:t>
            </a:r>
            <a:r>
              <a:rPr lang="en">
                <a:solidFill>
                  <a:srgbClr val="351C75"/>
                </a:solidFill>
              </a:rPr>
              <a:t>Is the governmental use of </a:t>
            </a:r>
            <a:r>
              <a:rPr lang="en">
                <a:solidFill>
                  <a:srgbClr val="351C75"/>
                </a:solidFill>
              </a:rPr>
              <a:t>telecommunication</a:t>
            </a:r>
            <a:r>
              <a:rPr lang="en">
                <a:solidFill>
                  <a:srgbClr val="351C75"/>
                </a:solidFill>
              </a:rPr>
              <a:t> data acceptable?</a:t>
            </a:r>
            <a:endParaRPr>
              <a:solidFill>
                <a:srgbClr val="351C75"/>
              </a:solidFill>
            </a:endParaRPr>
          </a:p>
          <a:p>
            <a:pPr indent="0" lvl="0" marL="0" rtl="0" algn="l">
              <a:spcBef>
                <a:spcPts val="600"/>
              </a:spcBef>
              <a:spcAft>
                <a:spcPts val="0"/>
              </a:spcAft>
              <a:buNone/>
            </a:pPr>
            <a:r>
              <a:rPr b="1" lang="en">
                <a:solidFill>
                  <a:srgbClr val="E06666"/>
                </a:solidFill>
              </a:rPr>
              <a:t>Hypothetical Apple/Google Bluetooth Tracking: </a:t>
            </a:r>
            <a:r>
              <a:rPr lang="en">
                <a:solidFill>
                  <a:srgbClr val="E06666"/>
                </a:solidFill>
              </a:rPr>
              <a:t>Would you use an Apple/Google smartphone </a:t>
            </a:r>
            <a:r>
              <a:rPr lang="en">
                <a:solidFill>
                  <a:srgbClr val="E06666"/>
                </a:solidFill>
              </a:rPr>
              <a:t>contact tracing capability</a:t>
            </a:r>
            <a:r>
              <a:rPr lang="en">
                <a:solidFill>
                  <a:srgbClr val="E06666"/>
                </a:solidFill>
              </a:rPr>
              <a:t>?</a:t>
            </a:r>
            <a:endParaRPr>
              <a:solidFill>
                <a:srgbClr val="E06666"/>
              </a:solidFill>
            </a:endParaRPr>
          </a:p>
          <a:p>
            <a:pPr indent="0" lvl="0" marL="0" rtl="0" algn="l">
              <a:spcBef>
                <a:spcPts val="600"/>
              </a:spcBef>
              <a:spcAft>
                <a:spcPts val="0"/>
              </a:spcAft>
              <a:buNone/>
            </a:pPr>
            <a:r>
              <a:rPr b="1" lang="en">
                <a:solidFill>
                  <a:srgbClr val="6D9EEB"/>
                </a:solidFill>
              </a:rPr>
              <a:t>Hypothetical Government App:</a:t>
            </a:r>
            <a:r>
              <a:rPr lang="en">
                <a:solidFill>
                  <a:srgbClr val="6D9EEB"/>
                </a:solidFill>
              </a:rPr>
              <a:t> Would you download and use a Government tracking app?</a:t>
            </a:r>
            <a:endParaRPr>
              <a:solidFill>
                <a:srgbClr val="6D9EEB"/>
              </a:solidFill>
            </a:endParaRPr>
          </a:p>
          <a:p>
            <a:pPr indent="0" lvl="0" marL="0" rtl="0" algn="l">
              <a:spcBef>
                <a:spcPts val="600"/>
              </a:spcBef>
              <a:spcAft>
                <a:spcPts val="0"/>
              </a:spcAft>
              <a:buNone/>
            </a:pPr>
            <a:r>
              <a:rPr b="1" lang="en">
                <a:solidFill>
                  <a:srgbClr val="F1C232"/>
                </a:solidFill>
              </a:rPr>
              <a:t>COVIDSafe App: </a:t>
            </a:r>
            <a:r>
              <a:rPr lang="en">
                <a:solidFill>
                  <a:srgbClr val="F1C232"/>
                </a:solidFill>
              </a:rPr>
              <a:t>Have you downloaded the COVIDSafe app?</a:t>
            </a:r>
            <a:endParaRPr>
              <a:solidFill>
                <a:srgbClr val="F1C232"/>
              </a:solidFill>
            </a:endParaRPr>
          </a:p>
          <a:p>
            <a:pPr indent="-304800" lvl="0" marL="457200" rtl="0" algn="l">
              <a:spcBef>
                <a:spcPts val="600"/>
              </a:spcBef>
              <a:spcAft>
                <a:spcPts val="0"/>
              </a:spcAft>
              <a:buClr>
                <a:srgbClr val="000000"/>
              </a:buClr>
              <a:buSzPts val="1200"/>
              <a:buChar char="●"/>
            </a:pPr>
            <a:r>
              <a:rPr lang="en">
                <a:solidFill>
                  <a:srgbClr val="000000"/>
                </a:solidFill>
              </a:rPr>
              <a:t>Wave 2 data used for hypothetical scenarios, wave 3 for COVIDSafe </a:t>
            </a:r>
            <a:r>
              <a:rPr lang="en">
                <a:solidFill>
                  <a:srgbClr val="000000"/>
                </a:solidFill>
              </a:rPr>
              <a:t>scenario</a:t>
            </a:r>
            <a:r>
              <a:rPr lang="en">
                <a:solidFill>
                  <a:srgbClr val="000000"/>
                </a:solidFill>
              </a:rPr>
              <a:t>. </a:t>
            </a:r>
            <a:endParaRPr>
              <a:solidFill>
                <a:srgbClr val="000000"/>
              </a:solidFill>
            </a:endParaRPr>
          </a:p>
          <a:p>
            <a:pPr indent="-304800" lvl="0" marL="457200" rtl="0" algn="l">
              <a:spcBef>
                <a:spcPts val="0"/>
              </a:spcBef>
              <a:spcAft>
                <a:spcPts val="0"/>
              </a:spcAft>
              <a:buClr>
                <a:srgbClr val="000000"/>
              </a:buClr>
              <a:buSzPts val="1200"/>
              <a:buChar char="●"/>
            </a:pPr>
            <a:r>
              <a:rPr lang="en">
                <a:solidFill>
                  <a:srgbClr val="000000"/>
                </a:solidFill>
              </a:rPr>
              <a:t>Each scenario was modeled separately as an additive function of:</a:t>
            </a:r>
            <a:endParaRPr>
              <a:solidFill>
                <a:srgbClr val="000000"/>
              </a:solidFill>
            </a:endParaRPr>
          </a:p>
          <a:p>
            <a:pPr indent="-304800" lvl="1" marL="914400" rtl="0" algn="l">
              <a:spcBef>
                <a:spcPts val="0"/>
              </a:spcBef>
              <a:spcAft>
                <a:spcPts val="0"/>
              </a:spcAft>
              <a:buClr>
                <a:srgbClr val="000000"/>
              </a:buClr>
              <a:buSzPts val="1200"/>
              <a:buChar char="○"/>
            </a:pPr>
            <a:r>
              <a:rPr lang="en">
                <a:solidFill>
                  <a:srgbClr val="000000"/>
                </a:solidFill>
              </a:rPr>
              <a:t>Demographics</a:t>
            </a:r>
            <a:endParaRPr>
              <a:solidFill>
                <a:srgbClr val="000000"/>
              </a:solidFill>
            </a:endParaRPr>
          </a:p>
          <a:p>
            <a:pPr indent="-304800" lvl="1" marL="914400" rtl="0" algn="l">
              <a:spcBef>
                <a:spcPts val="0"/>
              </a:spcBef>
              <a:spcAft>
                <a:spcPts val="0"/>
              </a:spcAft>
              <a:buClr>
                <a:srgbClr val="000000"/>
              </a:buClr>
              <a:buSzPts val="1200"/>
              <a:buChar char="○"/>
            </a:pPr>
            <a:r>
              <a:rPr lang="en">
                <a:solidFill>
                  <a:srgbClr val="000000"/>
                </a:solidFill>
              </a:rPr>
              <a:t>Perceptions and experience of COVID-19 pandemic</a:t>
            </a:r>
            <a:endParaRPr>
              <a:solidFill>
                <a:srgbClr val="000000"/>
              </a:solidFill>
            </a:endParaRPr>
          </a:p>
          <a:p>
            <a:pPr indent="-304800" lvl="1" marL="914400" rtl="0" algn="l">
              <a:spcBef>
                <a:spcPts val="0"/>
              </a:spcBef>
              <a:spcAft>
                <a:spcPts val="0"/>
              </a:spcAft>
              <a:buClr>
                <a:srgbClr val="000000"/>
              </a:buClr>
              <a:buSzPts val="1200"/>
              <a:buChar char="○"/>
            </a:pPr>
            <a:r>
              <a:rPr lang="en">
                <a:solidFill>
                  <a:srgbClr val="000000"/>
                </a:solidFill>
              </a:rPr>
              <a:t>Perceptions of tracking </a:t>
            </a:r>
            <a:r>
              <a:rPr lang="en">
                <a:solidFill>
                  <a:srgbClr val="000000"/>
                </a:solidFill>
              </a:rPr>
              <a:t>effectiveness</a:t>
            </a:r>
            <a:endParaRPr>
              <a:solidFill>
                <a:srgbClr val="000000"/>
              </a:solidFill>
            </a:endParaRPr>
          </a:p>
          <a:p>
            <a:pPr indent="-304800" lvl="1" marL="914400" rtl="0" algn="l">
              <a:spcBef>
                <a:spcPts val="0"/>
              </a:spcBef>
              <a:spcAft>
                <a:spcPts val="0"/>
              </a:spcAft>
              <a:buClr>
                <a:srgbClr val="000000"/>
              </a:buClr>
              <a:buSzPts val="1200"/>
              <a:buChar char="○"/>
            </a:pPr>
            <a:r>
              <a:rPr lang="en">
                <a:solidFill>
                  <a:srgbClr val="000000"/>
                </a:solidFill>
              </a:rPr>
              <a:t>Perceptions of tracking </a:t>
            </a:r>
            <a:r>
              <a:rPr lang="en">
                <a:solidFill>
                  <a:srgbClr val="000000"/>
                </a:solidFill>
              </a:rPr>
              <a:t>privacy</a:t>
            </a:r>
            <a:endParaRPr>
              <a:solidFill>
                <a:srgbClr val="000000"/>
              </a:solidFill>
            </a:endParaRPr>
          </a:p>
          <a:p>
            <a:pPr indent="-304800" lvl="1" marL="914400" rtl="0" algn="l">
              <a:spcBef>
                <a:spcPts val="0"/>
              </a:spcBef>
              <a:spcAft>
                <a:spcPts val="0"/>
              </a:spcAft>
              <a:buClr>
                <a:srgbClr val="000000"/>
              </a:buClr>
              <a:buSzPts val="1200"/>
              <a:buChar char="○"/>
            </a:pPr>
            <a:r>
              <a:rPr lang="en">
                <a:solidFill>
                  <a:srgbClr val="000000"/>
                </a:solidFill>
              </a:rPr>
              <a:t>Ideology</a:t>
            </a:r>
            <a:endParaRPr>
              <a:solidFill>
                <a:srgbClr val="000000"/>
              </a:solidFill>
            </a:endParaRPr>
          </a:p>
          <a:p>
            <a:pPr indent="0" lvl="0" marL="0" rtl="0" algn="l">
              <a:spcBef>
                <a:spcPts val="600"/>
              </a:spcBef>
              <a:spcAft>
                <a:spcPts val="0"/>
              </a:spcAft>
              <a:buNone/>
            </a:pPr>
            <a:r>
              <a:rPr b="1" lang="en" sz="1000"/>
              <a:t>Model Details</a:t>
            </a:r>
            <a:endParaRPr b="1" sz="1000">
              <a:solidFill>
                <a:srgbClr val="FFD966"/>
              </a:solidFill>
            </a:endParaRPr>
          </a:p>
          <a:p>
            <a:pPr indent="0" lvl="0" marL="0" rtl="0" algn="l">
              <a:spcBef>
                <a:spcPts val="0"/>
              </a:spcBef>
              <a:spcAft>
                <a:spcPts val="0"/>
              </a:spcAft>
              <a:buNone/>
            </a:pPr>
            <a:r>
              <a:rPr lang="en" sz="1000"/>
              <a:t>Likert</a:t>
            </a:r>
            <a:r>
              <a:rPr lang="en" sz="1000"/>
              <a:t> ratings treated as interval data.</a:t>
            </a:r>
            <a:endParaRPr sz="1000"/>
          </a:p>
          <a:p>
            <a:pPr indent="0" lvl="0" marL="0" rtl="0" algn="l">
              <a:spcBef>
                <a:spcPts val="0"/>
              </a:spcBef>
              <a:spcAft>
                <a:spcPts val="0"/>
              </a:spcAft>
              <a:buNone/>
            </a:pPr>
            <a:r>
              <a:rPr lang="en" sz="1000"/>
              <a:t>Categorical variables dummy coded with ‘treatment’ contrasts.. </a:t>
            </a:r>
            <a:endParaRPr sz="1000"/>
          </a:p>
          <a:p>
            <a:pPr indent="0" lvl="0" marL="0" rtl="0" algn="l">
              <a:spcBef>
                <a:spcPts val="0"/>
              </a:spcBef>
              <a:spcAft>
                <a:spcPts val="0"/>
              </a:spcAft>
              <a:buNone/>
            </a:pPr>
            <a:r>
              <a:rPr lang="en" sz="1000"/>
              <a:t>Bayesian logistic regression with Laplacian priors (location = 0, scale = 1 / range) over regression weights, and binomial likelihood</a:t>
            </a:r>
            <a:endParaRPr sz="1000"/>
          </a:p>
          <a:p>
            <a:pPr indent="0" lvl="0" marL="0" rtl="0" algn="l">
              <a:spcBef>
                <a:spcPts val="0"/>
              </a:spcBef>
              <a:spcAft>
                <a:spcPts val="0"/>
              </a:spcAft>
              <a:buNone/>
            </a:pPr>
            <a:r>
              <a:rPr lang="en" sz="1000"/>
              <a:t>Posterior distributions approximated by MCMC (2 chains, 2000 iterations incl. 500 ‘burn-ins’) using the ‘R’ package </a:t>
            </a:r>
            <a:r>
              <a:rPr i="1" lang="en" sz="1000"/>
              <a:t>brms</a:t>
            </a:r>
            <a:r>
              <a:rPr lang="en" sz="1000"/>
              <a:t> (</a:t>
            </a:r>
            <a:r>
              <a:rPr lang="en" sz="1000"/>
              <a:t>implemented</a:t>
            </a:r>
            <a:r>
              <a:rPr lang="en" sz="1000"/>
              <a:t> through Stan))</a:t>
            </a:r>
            <a:endParaRPr sz="1000"/>
          </a:p>
          <a:p>
            <a:pPr indent="0" lvl="0" marL="0" rtl="0" algn="l">
              <a:spcBef>
                <a:spcPts val="0"/>
              </a:spcBef>
              <a:spcAft>
                <a:spcPts val="0"/>
              </a:spcAft>
              <a:buNone/>
            </a:pPr>
            <a:r>
              <a:rPr lang="en" sz="1000"/>
              <a:t> </a:t>
            </a:r>
            <a:endParaRPr sz="1000"/>
          </a:p>
        </p:txBody>
      </p:sp>
      <p:sp>
        <p:nvSpPr>
          <p:cNvPr id="500" name="Google Shape;500;p65"/>
          <p:cNvSpPr txBox="1"/>
          <p:nvPr>
            <p:ph idx="12" type="sldNum"/>
          </p:nvPr>
        </p:nvSpPr>
        <p:spPr>
          <a:xfrm>
            <a:off x="8614875" y="440475"/>
            <a:ext cx="481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01" name="Google Shape;501;p65"/>
          <p:cNvSpPr txBox="1"/>
          <p:nvPr>
            <p:ph type="title"/>
          </p:nvPr>
        </p:nvSpPr>
        <p:spPr>
          <a:xfrm>
            <a:off x="591875" y="339650"/>
            <a:ext cx="5081400" cy="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Predicting Acceptance: Method</a:t>
            </a:r>
            <a:endParaRPr sz="2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9">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9">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9">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9">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9">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9">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9">
                                            <p:txEl>
                                              <p:pRg end="15" st="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9">
                                            <p:txEl>
                                              <p:pRg end="16" st="1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9">
                                            <p:txEl>
                                              <p:pRg end="17" st="1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pic>
        <p:nvPicPr>
          <p:cNvPr id="506" name="Google Shape;506;p66"/>
          <p:cNvPicPr preferRelativeResize="0"/>
          <p:nvPr/>
        </p:nvPicPr>
        <p:blipFill>
          <a:blip r:embed="rId3">
            <a:alphaModFix/>
          </a:blip>
          <a:stretch>
            <a:fillRect/>
          </a:stretch>
        </p:blipFill>
        <p:spPr>
          <a:xfrm>
            <a:off x="435961" y="1000988"/>
            <a:ext cx="7682238" cy="4067074"/>
          </a:xfrm>
          <a:prstGeom prst="rect">
            <a:avLst/>
          </a:prstGeom>
          <a:noFill/>
          <a:ln>
            <a:noFill/>
          </a:ln>
        </p:spPr>
      </p:pic>
      <p:sp>
        <p:nvSpPr>
          <p:cNvPr id="507" name="Google Shape;507;p66"/>
          <p:cNvSpPr txBox="1"/>
          <p:nvPr>
            <p:ph idx="12" type="sldNum"/>
          </p:nvPr>
        </p:nvSpPr>
        <p:spPr>
          <a:xfrm>
            <a:off x="8594375" y="440475"/>
            <a:ext cx="461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08" name="Google Shape;508;p66"/>
          <p:cNvSpPr txBox="1"/>
          <p:nvPr>
            <p:ph type="title"/>
          </p:nvPr>
        </p:nvSpPr>
        <p:spPr>
          <a:xfrm>
            <a:off x="591875" y="339650"/>
            <a:ext cx="6957900" cy="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Predicting Acceptance: Demographics</a:t>
            </a:r>
            <a:endParaRPr sz="2500"/>
          </a:p>
        </p:txBody>
      </p:sp>
      <p:sp>
        <p:nvSpPr>
          <p:cNvPr id="509" name="Google Shape;509;p66"/>
          <p:cNvSpPr txBox="1"/>
          <p:nvPr/>
        </p:nvSpPr>
        <p:spPr>
          <a:xfrm rot="5400000">
            <a:off x="6746225" y="2820475"/>
            <a:ext cx="4157400" cy="4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dk1"/>
                </a:solidFill>
                <a:latin typeface="Abel"/>
                <a:ea typeface="Abel"/>
                <a:cs typeface="Abel"/>
                <a:sym typeface="Abel"/>
              </a:rPr>
              <a:t>Demographics</a:t>
            </a:r>
            <a:endParaRPr b="1" sz="800"/>
          </a:p>
        </p:txBody>
      </p:sp>
      <p:sp>
        <p:nvSpPr>
          <p:cNvPr id="510" name="Google Shape;510;p66"/>
          <p:cNvSpPr txBox="1"/>
          <p:nvPr/>
        </p:nvSpPr>
        <p:spPr>
          <a:xfrm>
            <a:off x="6764975" y="4475475"/>
            <a:ext cx="1755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Inter"/>
                <a:ea typeface="Inter"/>
                <a:cs typeface="Inter"/>
                <a:sym typeface="Inter"/>
              </a:rPr>
              <a:t>*  .01 [90% HCI: 0, 0.03]</a:t>
            </a:r>
            <a:endParaRPr sz="1000">
              <a:latin typeface="Inter"/>
              <a:ea typeface="Inter"/>
              <a:cs typeface="Inter"/>
              <a:sym typeface="Inte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67"/>
          <p:cNvSpPr txBox="1"/>
          <p:nvPr>
            <p:ph idx="12" type="sldNum"/>
          </p:nvPr>
        </p:nvSpPr>
        <p:spPr>
          <a:xfrm>
            <a:off x="8594375" y="440475"/>
            <a:ext cx="4509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16" name="Google Shape;516;p67"/>
          <p:cNvSpPr txBox="1"/>
          <p:nvPr>
            <p:ph type="title"/>
          </p:nvPr>
        </p:nvSpPr>
        <p:spPr>
          <a:xfrm>
            <a:off x="591875" y="339650"/>
            <a:ext cx="7712100" cy="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Predicting Acceptance: </a:t>
            </a:r>
            <a:r>
              <a:rPr lang="en" sz="2500"/>
              <a:t>Perceptions and impact of </a:t>
            </a:r>
            <a:r>
              <a:rPr lang="en" sz="2500"/>
              <a:t>COVID-19 </a:t>
            </a:r>
            <a:endParaRPr sz="2500"/>
          </a:p>
        </p:txBody>
      </p:sp>
      <p:pic>
        <p:nvPicPr>
          <p:cNvPr id="517" name="Google Shape;517;p67"/>
          <p:cNvPicPr preferRelativeResize="0"/>
          <p:nvPr/>
        </p:nvPicPr>
        <p:blipFill>
          <a:blip r:embed="rId3">
            <a:alphaModFix/>
          </a:blip>
          <a:stretch>
            <a:fillRect/>
          </a:stretch>
        </p:blipFill>
        <p:spPr>
          <a:xfrm>
            <a:off x="431625" y="1014350"/>
            <a:ext cx="7712099" cy="4082876"/>
          </a:xfrm>
          <a:prstGeom prst="rect">
            <a:avLst/>
          </a:prstGeom>
          <a:noFill/>
          <a:ln>
            <a:noFill/>
          </a:ln>
        </p:spPr>
      </p:pic>
      <p:sp>
        <p:nvSpPr>
          <p:cNvPr id="518" name="Google Shape;518;p67"/>
          <p:cNvSpPr txBox="1"/>
          <p:nvPr/>
        </p:nvSpPr>
        <p:spPr>
          <a:xfrm rot="5400000">
            <a:off x="6746225" y="2820475"/>
            <a:ext cx="4157400" cy="4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dk1"/>
                </a:solidFill>
                <a:latin typeface="Abel"/>
                <a:ea typeface="Abel"/>
                <a:cs typeface="Abel"/>
                <a:sym typeface="Abel"/>
              </a:rPr>
              <a:t>Perceptions and Impact of COVID-19</a:t>
            </a:r>
            <a:endParaRPr b="1" sz="8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Google Shape;523;p68"/>
          <p:cNvSpPr txBox="1"/>
          <p:nvPr>
            <p:ph idx="12" type="sldNum"/>
          </p:nvPr>
        </p:nvSpPr>
        <p:spPr>
          <a:xfrm>
            <a:off x="8584125" y="440475"/>
            <a:ext cx="481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24" name="Google Shape;524;p68"/>
          <p:cNvSpPr txBox="1"/>
          <p:nvPr>
            <p:ph type="title"/>
          </p:nvPr>
        </p:nvSpPr>
        <p:spPr>
          <a:xfrm>
            <a:off x="591875" y="339650"/>
            <a:ext cx="7920600" cy="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Predicting Acceptance: Perceptions of Tracking Effectiveness</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t/>
            </a:r>
            <a:endParaRPr sz="2500"/>
          </a:p>
        </p:txBody>
      </p:sp>
      <p:pic>
        <p:nvPicPr>
          <p:cNvPr id="525" name="Google Shape;525;p68"/>
          <p:cNvPicPr preferRelativeResize="0"/>
          <p:nvPr/>
        </p:nvPicPr>
        <p:blipFill>
          <a:blip r:embed="rId3">
            <a:alphaModFix/>
          </a:blip>
          <a:stretch>
            <a:fillRect/>
          </a:stretch>
        </p:blipFill>
        <p:spPr>
          <a:xfrm>
            <a:off x="461000" y="1014350"/>
            <a:ext cx="7633425" cy="4041225"/>
          </a:xfrm>
          <a:prstGeom prst="rect">
            <a:avLst/>
          </a:prstGeom>
          <a:noFill/>
          <a:ln>
            <a:noFill/>
          </a:ln>
        </p:spPr>
      </p:pic>
      <p:sp>
        <p:nvSpPr>
          <p:cNvPr id="526" name="Google Shape;526;p68"/>
          <p:cNvSpPr txBox="1"/>
          <p:nvPr/>
        </p:nvSpPr>
        <p:spPr>
          <a:xfrm rot="5400000">
            <a:off x="6746225" y="2820475"/>
            <a:ext cx="4157400" cy="4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dk1"/>
                </a:solidFill>
                <a:latin typeface="Abel"/>
                <a:ea typeface="Abel"/>
                <a:cs typeface="Abel"/>
                <a:sym typeface="Abel"/>
              </a:rPr>
              <a:t>Perceptions of Tracking Effectiveness</a:t>
            </a:r>
            <a:endParaRPr b="1" sz="8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Google Shape;531;p69"/>
          <p:cNvSpPr txBox="1"/>
          <p:nvPr>
            <p:ph idx="12" type="sldNum"/>
          </p:nvPr>
        </p:nvSpPr>
        <p:spPr>
          <a:xfrm>
            <a:off x="8604625" y="440475"/>
            <a:ext cx="461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32" name="Google Shape;532;p69"/>
          <p:cNvSpPr txBox="1"/>
          <p:nvPr>
            <p:ph type="title"/>
          </p:nvPr>
        </p:nvSpPr>
        <p:spPr>
          <a:xfrm>
            <a:off x="591875" y="339650"/>
            <a:ext cx="7920600" cy="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Predicting Acceptance: Perceptions of Tracking Privacy </a:t>
            </a:r>
            <a:endParaRPr sz="2500"/>
          </a:p>
        </p:txBody>
      </p:sp>
      <p:sp>
        <p:nvSpPr>
          <p:cNvPr id="533" name="Google Shape;533;p69"/>
          <p:cNvSpPr txBox="1"/>
          <p:nvPr/>
        </p:nvSpPr>
        <p:spPr>
          <a:xfrm rot="5400000">
            <a:off x="6746225" y="2820475"/>
            <a:ext cx="4157400" cy="4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dk1"/>
                </a:solidFill>
                <a:latin typeface="Abel"/>
                <a:ea typeface="Abel"/>
                <a:cs typeface="Abel"/>
                <a:sym typeface="Abel"/>
              </a:rPr>
              <a:t>Perceptions of Tracking Privacy</a:t>
            </a:r>
            <a:endParaRPr b="1" sz="800"/>
          </a:p>
        </p:txBody>
      </p:sp>
      <p:pic>
        <p:nvPicPr>
          <p:cNvPr id="534" name="Google Shape;534;p69"/>
          <p:cNvPicPr preferRelativeResize="0"/>
          <p:nvPr/>
        </p:nvPicPr>
        <p:blipFill>
          <a:blip r:embed="rId3">
            <a:alphaModFix/>
          </a:blip>
          <a:stretch>
            <a:fillRect/>
          </a:stretch>
        </p:blipFill>
        <p:spPr>
          <a:xfrm>
            <a:off x="274420" y="1014350"/>
            <a:ext cx="7852853" cy="41573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4"/>
          <p:cNvSpPr txBox="1"/>
          <p:nvPr>
            <p:ph idx="1" type="body"/>
          </p:nvPr>
        </p:nvSpPr>
        <p:spPr>
          <a:xfrm>
            <a:off x="1672525" y="1636075"/>
            <a:ext cx="5989800" cy="278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Mid 2018 		LUMAS project starts</a:t>
            </a:r>
            <a:endParaRPr/>
          </a:p>
          <a:p>
            <a:pPr indent="457200" lvl="0" marL="1371600" rtl="0" algn="l">
              <a:spcBef>
                <a:spcPts val="0"/>
              </a:spcBef>
              <a:spcAft>
                <a:spcPts val="0"/>
              </a:spcAft>
              <a:buNone/>
            </a:pPr>
            <a:r>
              <a:rPr lang="en"/>
              <a:t>Social license of WIFI data</a:t>
            </a:r>
            <a:endParaRPr/>
          </a:p>
          <a:p>
            <a:pPr indent="0" lvl="0" marL="0" rtl="0" algn="l">
              <a:spcBef>
                <a:spcPts val="0"/>
              </a:spcBef>
              <a:spcAft>
                <a:spcPts val="0"/>
              </a:spcAft>
              <a:buNone/>
            </a:pPr>
            <a:r>
              <a:rPr lang="en"/>
              <a:t>February 27th		Survey released</a:t>
            </a:r>
            <a:endParaRPr/>
          </a:p>
          <a:p>
            <a:pPr indent="0" lvl="0" marL="0" rtl="0" algn="l">
              <a:spcBef>
                <a:spcPts val="0"/>
              </a:spcBef>
              <a:spcAft>
                <a:spcPts val="0"/>
              </a:spcAft>
              <a:buNone/>
            </a:pPr>
            <a:r>
              <a:rPr lang="en"/>
              <a:t>March 21st		Decided to adapt for COVID19</a:t>
            </a:r>
            <a:endParaRPr/>
          </a:p>
          <a:p>
            <a:pPr indent="457200" lvl="0" marL="457200" rtl="0" algn="l">
              <a:spcBef>
                <a:spcPts val="0"/>
              </a:spcBef>
              <a:spcAft>
                <a:spcPts val="0"/>
              </a:spcAft>
              <a:buNone/>
            </a:pPr>
            <a:r>
              <a:rPr lang="en"/>
              <a:t>		Contact by Stephan Lewandowsky</a:t>
            </a:r>
            <a:endParaRPr/>
          </a:p>
          <a:p>
            <a:pPr indent="457200" lvl="0" marL="457200" rtl="0" algn="l">
              <a:spcBef>
                <a:spcPts val="0"/>
              </a:spcBef>
              <a:spcAft>
                <a:spcPts val="0"/>
              </a:spcAft>
              <a:buNone/>
            </a:pPr>
            <a:r>
              <a:rPr lang="en"/>
              <a:t>		Contact by James McCaw</a:t>
            </a:r>
            <a:endParaRPr/>
          </a:p>
          <a:p>
            <a:pPr indent="0" lvl="0" marL="0" rtl="0" algn="l">
              <a:spcBef>
                <a:spcPts val="0"/>
              </a:spcBef>
              <a:spcAft>
                <a:spcPts val="0"/>
              </a:spcAft>
              <a:buNone/>
            </a:pPr>
            <a:r>
              <a:rPr lang="en"/>
              <a:t>March 22nd		Wrote funding proposals</a:t>
            </a:r>
            <a:endParaRPr/>
          </a:p>
          <a:p>
            <a:pPr indent="0" lvl="0" marL="0" rtl="0" algn="l">
              <a:spcBef>
                <a:spcPts val="0"/>
              </a:spcBef>
              <a:spcAft>
                <a:spcPts val="0"/>
              </a:spcAft>
              <a:buNone/>
            </a:pPr>
            <a:r>
              <a:rPr lang="en"/>
              <a:t>March 24th		Funded by philanthropic funds</a:t>
            </a:r>
            <a:endParaRPr/>
          </a:p>
          <a:p>
            <a:pPr indent="0" lvl="0" marL="0" rtl="0" algn="l">
              <a:spcBef>
                <a:spcPts val="0"/>
              </a:spcBef>
              <a:spcAft>
                <a:spcPts val="0"/>
              </a:spcAft>
              <a:buNone/>
            </a:pPr>
            <a:r>
              <a:rPr lang="en"/>
              <a:t>March 27th		Slack workspace created</a:t>
            </a:r>
            <a:endParaRPr/>
          </a:p>
          <a:p>
            <a:pPr indent="0" lvl="0" marL="0" rtl="0" algn="l">
              <a:spcBef>
                <a:spcPts val="0"/>
              </a:spcBef>
              <a:spcAft>
                <a:spcPts val="0"/>
              </a:spcAft>
              <a:buNone/>
            </a:pPr>
            <a:r>
              <a:rPr lang="en"/>
              <a:t>April 3rd			Ethics amendment approved</a:t>
            </a:r>
            <a:endParaRPr/>
          </a:p>
          <a:p>
            <a:pPr indent="0" lvl="0" marL="0" rtl="0" algn="l">
              <a:spcBef>
                <a:spcPts val="0"/>
              </a:spcBef>
              <a:spcAft>
                <a:spcPts val="0"/>
              </a:spcAft>
              <a:buNone/>
            </a:pPr>
            <a:r>
              <a:rPr lang="en"/>
              <a:t>April 6th	 		Wave 1 launched</a:t>
            </a:r>
            <a:endParaRPr/>
          </a:p>
          <a:p>
            <a:pPr indent="0" lvl="0" marL="0" rtl="0" algn="l">
              <a:spcBef>
                <a:spcPts val="0"/>
              </a:spcBef>
              <a:spcAft>
                <a:spcPts val="0"/>
              </a:spcAft>
              <a:buNone/>
            </a:pPr>
            <a:r>
              <a:t/>
            </a:r>
            <a:endParaRPr/>
          </a:p>
        </p:txBody>
      </p:sp>
      <p:sp>
        <p:nvSpPr>
          <p:cNvPr id="235" name="Google Shape;235;p34"/>
          <p:cNvSpPr txBox="1"/>
          <p:nvPr>
            <p:ph type="title"/>
          </p:nvPr>
        </p:nvSpPr>
        <p:spPr>
          <a:xfrm>
            <a:off x="591875" y="339650"/>
            <a:ext cx="3123600" cy="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Rapid Science</a:t>
            </a:r>
            <a:endParaRPr/>
          </a:p>
        </p:txBody>
      </p:sp>
      <p:sp>
        <p:nvSpPr>
          <p:cNvPr id="236" name="Google Shape;236;p34"/>
          <p:cNvSpPr txBox="1"/>
          <p:nvPr>
            <p:ph idx="12" type="sldNum"/>
          </p:nvPr>
        </p:nvSpPr>
        <p:spPr>
          <a:xfrm>
            <a:off x="8628200" y="440475"/>
            <a:ext cx="363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Google Shape;539;p70"/>
          <p:cNvSpPr txBox="1"/>
          <p:nvPr>
            <p:ph idx="12" type="sldNum"/>
          </p:nvPr>
        </p:nvSpPr>
        <p:spPr>
          <a:xfrm>
            <a:off x="8584125" y="440475"/>
            <a:ext cx="481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40" name="Google Shape;540;p70"/>
          <p:cNvSpPr txBox="1"/>
          <p:nvPr>
            <p:ph type="title"/>
          </p:nvPr>
        </p:nvSpPr>
        <p:spPr>
          <a:xfrm>
            <a:off x="591875" y="339650"/>
            <a:ext cx="7920600" cy="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Predicting Acceptance: Ideology</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t/>
            </a:r>
            <a:endParaRPr sz="2500"/>
          </a:p>
        </p:txBody>
      </p:sp>
      <p:sp>
        <p:nvSpPr>
          <p:cNvPr id="541" name="Google Shape;541;p70"/>
          <p:cNvSpPr txBox="1"/>
          <p:nvPr/>
        </p:nvSpPr>
        <p:spPr>
          <a:xfrm>
            <a:off x="756175" y="1183675"/>
            <a:ext cx="7536600" cy="15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pic>
        <p:nvPicPr>
          <p:cNvPr id="542" name="Google Shape;542;p70"/>
          <p:cNvPicPr preferRelativeResize="0"/>
          <p:nvPr/>
        </p:nvPicPr>
        <p:blipFill>
          <a:blip r:embed="rId3">
            <a:alphaModFix/>
          </a:blip>
          <a:stretch>
            <a:fillRect/>
          </a:stretch>
        </p:blipFill>
        <p:spPr>
          <a:xfrm>
            <a:off x="849450" y="1014350"/>
            <a:ext cx="6961194" cy="3685352"/>
          </a:xfrm>
          <a:prstGeom prst="rect">
            <a:avLst/>
          </a:prstGeom>
          <a:noFill/>
          <a:ln>
            <a:noFill/>
          </a:ln>
        </p:spPr>
      </p:pic>
      <p:sp>
        <p:nvSpPr>
          <p:cNvPr id="543" name="Google Shape;543;p70"/>
          <p:cNvSpPr txBox="1"/>
          <p:nvPr/>
        </p:nvSpPr>
        <p:spPr>
          <a:xfrm rot="5400000">
            <a:off x="6746225" y="2820475"/>
            <a:ext cx="4157400" cy="4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dk1"/>
                </a:solidFill>
                <a:latin typeface="Abel"/>
                <a:ea typeface="Abel"/>
                <a:cs typeface="Abel"/>
                <a:sym typeface="Abel"/>
              </a:rPr>
              <a:t>Ideology</a:t>
            </a:r>
            <a:endParaRPr b="1" sz="800"/>
          </a:p>
        </p:txBody>
      </p:sp>
      <p:sp>
        <p:nvSpPr>
          <p:cNvPr id="544" name="Google Shape;544;p70"/>
          <p:cNvSpPr txBox="1"/>
          <p:nvPr/>
        </p:nvSpPr>
        <p:spPr>
          <a:xfrm>
            <a:off x="305100" y="4644975"/>
            <a:ext cx="8049900" cy="2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Limited Government: </a:t>
            </a:r>
            <a:r>
              <a:rPr i="1" lang="en"/>
              <a:t>“</a:t>
            </a:r>
            <a:r>
              <a:rPr i="1" lang="en"/>
              <a:t>The government should interfere with the lives of citizens as little as possible”</a:t>
            </a:r>
            <a:endParaRPr i="1">
              <a:latin typeface="Inter"/>
              <a:ea typeface="Inter"/>
              <a:cs typeface="Inter"/>
              <a:sym typeface="In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p71"/>
          <p:cNvSpPr txBox="1"/>
          <p:nvPr>
            <p:ph idx="1" type="subTitle"/>
          </p:nvPr>
        </p:nvSpPr>
        <p:spPr>
          <a:xfrm flipH="1">
            <a:off x="364550" y="955825"/>
            <a:ext cx="7965000" cy="37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50"/>
              <a:t>Demographics:</a:t>
            </a:r>
            <a:r>
              <a:rPr lang="en" sz="1250"/>
              <a:t> </a:t>
            </a:r>
            <a:endParaRPr sz="1250"/>
          </a:p>
          <a:p>
            <a:pPr indent="-307975" lvl="0" marL="457200" rtl="0" algn="l">
              <a:spcBef>
                <a:spcPts val="0"/>
              </a:spcBef>
              <a:spcAft>
                <a:spcPts val="0"/>
              </a:spcAft>
              <a:buSzPts val="1250"/>
              <a:buChar char="●"/>
            </a:pPr>
            <a:r>
              <a:rPr lang="en" sz="1250"/>
              <a:t>Increase in both </a:t>
            </a:r>
            <a:r>
              <a:rPr i="1" lang="en" sz="1250"/>
              <a:t>age</a:t>
            </a:r>
            <a:r>
              <a:rPr lang="en" sz="1250"/>
              <a:t> and </a:t>
            </a:r>
            <a:r>
              <a:rPr i="1" lang="en" sz="1250"/>
              <a:t>education</a:t>
            </a:r>
            <a:r>
              <a:rPr lang="en" sz="1250"/>
              <a:t> predicted greater likelihood of COVIDSafe uptake</a:t>
            </a:r>
            <a:endParaRPr sz="1250"/>
          </a:p>
          <a:p>
            <a:pPr indent="-307975" lvl="0" marL="457200" rtl="0" algn="l">
              <a:spcBef>
                <a:spcPts val="0"/>
              </a:spcBef>
              <a:spcAft>
                <a:spcPts val="0"/>
              </a:spcAft>
              <a:buSzPts val="1250"/>
              <a:buChar char="●"/>
            </a:pPr>
            <a:r>
              <a:rPr lang="en" sz="1250"/>
              <a:t>Hypothetical scenarios - no demographic predictors (except phone use - not surprising!) </a:t>
            </a:r>
            <a:endParaRPr sz="1250"/>
          </a:p>
          <a:p>
            <a:pPr indent="0" lvl="0" marL="0" rtl="0" algn="l">
              <a:spcBef>
                <a:spcPts val="600"/>
              </a:spcBef>
              <a:spcAft>
                <a:spcPts val="0"/>
              </a:spcAft>
              <a:buNone/>
            </a:pPr>
            <a:r>
              <a:rPr b="1" lang="en" sz="1250"/>
              <a:t>Perceptions and experience of COVID-19 pandemic</a:t>
            </a:r>
            <a:r>
              <a:rPr b="1" lang="en" sz="1250"/>
              <a:t>:</a:t>
            </a:r>
            <a:r>
              <a:rPr lang="en" sz="1250"/>
              <a:t> </a:t>
            </a:r>
            <a:endParaRPr sz="1250"/>
          </a:p>
          <a:p>
            <a:pPr indent="-307975" lvl="0" marL="457200" rtl="0" algn="l">
              <a:spcBef>
                <a:spcPts val="0"/>
              </a:spcBef>
              <a:spcAft>
                <a:spcPts val="0"/>
              </a:spcAft>
              <a:buSzPts val="1250"/>
              <a:buChar char="●"/>
            </a:pPr>
            <a:r>
              <a:rPr lang="en" sz="1250"/>
              <a:t>Very few predictors. Except:</a:t>
            </a:r>
            <a:endParaRPr sz="1250"/>
          </a:p>
          <a:p>
            <a:pPr indent="-307975" lvl="0" marL="457200" rtl="0" algn="l">
              <a:spcBef>
                <a:spcPts val="0"/>
              </a:spcBef>
              <a:spcAft>
                <a:spcPts val="0"/>
              </a:spcAft>
              <a:buSzPts val="1250"/>
              <a:buChar char="●"/>
            </a:pPr>
            <a:r>
              <a:rPr i="1" lang="en" sz="1250"/>
              <a:t>Knowing others that were COVID+</a:t>
            </a:r>
            <a:r>
              <a:rPr lang="en" sz="1250"/>
              <a:t> predicted greater likelihood of COVIDSafe uptake</a:t>
            </a:r>
            <a:endParaRPr sz="1250"/>
          </a:p>
          <a:p>
            <a:pPr indent="0" lvl="0" marL="0" rtl="0" algn="l">
              <a:spcBef>
                <a:spcPts val="600"/>
              </a:spcBef>
              <a:spcAft>
                <a:spcPts val="0"/>
              </a:spcAft>
              <a:buNone/>
            </a:pPr>
            <a:r>
              <a:rPr b="1" lang="en" sz="1250"/>
              <a:t>Perceptions of Tracking Technology Effectiveness: </a:t>
            </a:r>
            <a:r>
              <a:rPr lang="en" sz="1250"/>
              <a:t> </a:t>
            </a:r>
            <a:endParaRPr sz="1250"/>
          </a:p>
          <a:p>
            <a:pPr indent="-307975" lvl="0" marL="457200" rtl="0" algn="l">
              <a:spcBef>
                <a:spcPts val="0"/>
              </a:spcBef>
              <a:spcAft>
                <a:spcPts val="0"/>
              </a:spcAft>
              <a:buSzPts val="1250"/>
              <a:buChar char="●"/>
            </a:pPr>
            <a:r>
              <a:rPr lang="en" sz="1250"/>
              <a:t>Only </a:t>
            </a:r>
            <a:r>
              <a:rPr i="1" lang="en" sz="1250"/>
              <a:t>ability to use tracking technology</a:t>
            </a:r>
            <a:r>
              <a:rPr lang="en" sz="1250"/>
              <a:t> predicted greater likelihood in all scenarios. </a:t>
            </a:r>
            <a:endParaRPr sz="1250"/>
          </a:p>
          <a:p>
            <a:pPr indent="-307975" lvl="0" marL="457200" rtl="0" algn="l">
              <a:spcBef>
                <a:spcPts val="0"/>
              </a:spcBef>
              <a:spcAft>
                <a:spcPts val="0"/>
              </a:spcAft>
              <a:buSzPts val="1250"/>
              <a:buChar char="●"/>
            </a:pPr>
            <a:r>
              <a:rPr lang="en" sz="1250"/>
              <a:t>Otherwise mixed results. But, overall, more belief in tracking effectiveness -&gt; more likelihood of uptake.</a:t>
            </a:r>
            <a:endParaRPr sz="1250"/>
          </a:p>
          <a:p>
            <a:pPr indent="0" lvl="0" marL="0" rtl="0" algn="l">
              <a:spcBef>
                <a:spcPts val="600"/>
              </a:spcBef>
              <a:spcAft>
                <a:spcPts val="0"/>
              </a:spcAft>
              <a:buNone/>
            </a:pPr>
            <a:r>
              <a:rPr b="1" lang="en" sz="1250"/>
              <a:t>Perceptions of Tracking Technology Privacy: </a:t>
            </a:r>
            <a:r>
              <a:rPr lang="en" sz="1250"/>
              <a:t> </a:t>
            </a:r>
            <a:endParaRPr sz="1250"/>
          </a:p>
          <a:p>
            <a:pPr indent="-307975" lvl="0" marL="457200" rtl="0" algn="l">
              <a:spcBef>
                <a:spcPts val="0"/>
              </a:spcBef>
              <a:spcAft>
                <a:spcPts val="0"/>
              </a:spcAft>
              <a:buSzPts val="1250"/>
              <a:buChar char="●"/>
            </a:pPr>
            <a:r>
              <a:rPr lang="en" sz="1250"/>
              <a:t>Very few systematic predictors across scenarios. </a:t>
            </a:r>
            <a:endParaRPr sz="1250"/>
          </a:p>
          <a:p>
            <a:pPr indent="-307975" lvl="0" marL="457200" rtl="0" algn="l">
              <a:spcBef>
                <a:spcPts val="0"/>
              </a:spcBef>
              <a:spcAft>
                <a:spcPts val="0"/>
              </a:spcAft>
              <a:buSzPts val="1250"/>
              <a:buChar char="●"/>
            </a:pPr>
            <a:r>
              <a:rPr i="1" lang="en" sz="1250"/>
              <a:t>Trust in government intentions</a:t>
            </a:r>
            <a:r>
              <a:rPr lang="en" sz="1250"/>
              <a:t> and </a:t>
            </a:r>
            <a:r>
              <a:rPr i="1" lang="en" sz="1250"/>
              <a:t>risk of harm</a:t>
            </a:r>
            <a:r>
              <a:rPr lang="en" sz="1250"/>
              <a:t> were both predictors in hypothetical scenarios, but not for COVIDSafe.</a:t>
            </a:r>
            <a:endParaRPr sz="1250"/>
          </a:p>
          <a:p>
            <a:pPr indent="-307975" lvl="0" marL="457200" rtl="0" algn="l">
              <a:spcBef>
                <a:spcPts val="0"/>
              </a:spcBef>
              <a:spcAft>
                <a:spcPts val="0"/>
              </a:spcAft>
              <a:buSzPts val="1250"/>
              <a:buChar char="●"/>
            </a:pPr>
            <a:r>
              <a:rPr i="1" lang="en" sz="1250"/>
              <a:t>Trust in government to respect privacy</a:t>
            </a:r>
            <a:r>
              <a:rPr lang="en" sz="1250"/>
              <a:t> only predictor of COVIDSafe app uptake</a:t>
            </a:r>
            <a:endParaRPr sz="1250"/>
          </a:p>
          <a:p>
            <a:pPr indent="0" lvl="0" marL="0" rtl="0" algn="l">
              <a:spcBef>
                <a:spcPts val="600"/>
              </a:spcBef>
              <a:spcAft>
                <a:spcPts val="0"/>
              </a:spcAft>
              <a:buNone/>
            </a:pPr>
            <a:r>
              <a:rPr b="1" lang="en" sz="1250"/>
              <a:t>Ideology:</a:t>
            </a:r>
            <a:endParaRPr b="1" sz="1250"/>
          </a:p>
          <a:p>
            <a:pPr indent="-307975" lvl="0" marL="457200" rtl="0" algn="l">
              <a:spcBef>
                <a:spcPts val="0"/>
              </a:spcBef>
              <a:spcAft>
                <a:spcPts val="0"/>
              </a:spcAft>
              <a:buSzPts val="1250"/>
              <a:buChar char="●"/>
            </a:pPr>
            <a:r>
              <a:rPr lang="en" sz="1250"/>
              <a:t>In </a:t>
            </a:r>
            <a:r>
              <a:rPr lang="en" sz="1250"/>
              <a:t>all scenarios, </a:t>
            </a:r>
            <a:r>
              <a:rPr i="1" lang="en" sz="1250"/>
              <a:t>support for limited </a:t>
            </a:r>
            <a:r>
              <a:rPr i="1" lang="en" sz="1250"/>
              <a:t>Government</a:t>
            </a:r>
            <a:r>
              <a:rPr lang="en" sz="1250"/>
              <a:t> predicted</a:t>
            </a:r>
            <a:r>
              <a:rPr lang="en" sz="1250"/>
              <a:t> less likelihood of supporting/using COVID-19 tracking. </a:t>
            </a:r>
            <a:endParaRPr sz="1250"/>
          </a:p>
          <a:p>
            <a:pPr indent="0" lvl="0" marL="457200" rtl="0" algn="l">
              <a:spcBef>
                <a:spcPts val="0"/>
              </a:spcBef>
              <a:spcAft>
                <a:spcPts val="0"/>
              </a:spcAft>
              <a:buNone/>
            </a:pPr>
            <a:r>
              <a:t/>
            </a:r>
            <a:endParaRPr/>
          </a:p>
        </p:txBody>
      </p:sp>
      <p:sp>
        <p:nvSpPr>
          <p:cNvPr id="550" name="Google Shape;550;p71"/>
          <p:cNvSpPr txBox="1"/>
          <p:nvPr>
            <p:ph idx="12" type="sldNum"/>
          </p:nvPr>
        </p:nvSpPr>
        <p:spPr>
          <a:xfrm>
            <a:off x="8563650" y="440475"/>
            <a:ext cx="481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51" name="Google Shape;551;p71"/>
          <p:cNvSpPr txBox="1"/>
          <p:nvPr>
            <p:ph type="title"/>
          </p:nvPr>
        </p:nvSpPr>
        <p:spPr>
          <a:xfrm>
            <a:off x="591875" y="339650"/>
            <a:ext cx="5081400" cy="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Predicting Acceptance: Summary</a:t>
            </a:r>
            <a:endParaRPr sz="2500"/>
          </a:p>
        </p:txBody>
      </p:sp>
      <p:sp>
        <p:nvSpPr>
          <p:cNvPr id="552" name="Google Shape;552;p71"/>
          <p:cNvSpPr txBox="1"/>
          <p:nvPr/>
        </p:nvSpPr>
        <p:spPr>
          <a:xfrm rot="5400000">
            <a:off x="6746225" y="2820475"/>
            <a:ext cx="4157400" cy="4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dk1"/>
                </a:solidFill>
                <a:latin typeface="Abel"/>
                <a:ea typeface="Abel"/>
                <a:cs typeface="Abel"/>
                <a:sym typeface="Abel"/>
              </a:rPr>
              <a:t>Summary</a:t>
            </a:r>
            <a:endParaRPr b="1" sz="8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6" name="Shape 556"/>
        <p:cNvGrpSpPr/>
        <p:nvPr/>
      </p:nvGrpSpPr>
      <p:grpSpPr>
        <a:xfrm>
          <a:off x="0" y="0"/>
          <a:ext cx="0" cy="0"/>
          <a:chOff x="0" y="0"/>
          <a:chExt cx="0" cy="0"/>
        </a:xfrm>
      </p:grpSpPr>
      <p:sp>
        <p:nvSpPr>
          <p:cNvPr id="557" name="Google Shape;557;p72"/>
          <p:cNvSpPr txBox="1"/>
          <p:nvPr>
            <p:ph type="title"/>
          </p:nvPr>
        </p:nvSpPr>
        <p:spPr>
          <a:xfrm>
            <a:off x="591875" y="339650"/>
            <a:ext cx="4272000" cy="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OVERALL SUMMARY</a:t>
            </a:r>
            <a:endParaRPr/>
          </a:p>
        </p:txBody>
      </p:sp>
      <p:sp>
        <p:nvSpPr>
          <p:cNvPr id="558" name="Google Shape;558;p72"/>
          <p:cNvSpPr/>
          <p:nvPr/>
        </p:nvSpPr>
        <p:spPr>
          <a:xfrm>
            <a:off x="0" y="1409175"/>
            <a:ext cx="7286100" cy="3214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72"/>
          <p:cNvSpPr txBox="1"/>
          <p:nvPr>
            <p:ph idx="1" type="body"/>
          </p:nvPr>
        </p:nvSpPr>
        <p:spPr>
          <a:xfrm>
            <a:off x="1988775" y="1622325"/>
            <a:ext cx="5166300" cy="27885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SzPts val="1600"/>
              <a:buChar char="●"/>
            </a:pPr>
            <a:r>
              <a:rPr lang="en"/>
              <a:t>Importance of </a:t>
            </a:r>
            <a:r>
              <a:rPr b="1" lang="en">
                <a:solidFill>
                  <a:schemeClr val="lt1"/>
                </a:solidFill>
              </a:rPr>
              <a:t>rapid science</a:t>
            </a:r>
            <a:r>
              <a:rPr lang="en"/>
              <a:t>. </a:t>
            </a:r>
            <a:endParaRPr/>
          </a:p>
          <a:p>
            <a:pPr indent="-330200" lvl="0" marL="457200" rtl="0" algn="l">
              <a:spcBef>
                <a:spcPts val="1000"/>
              </a:spcBef>
              <a:spcAft>
                <a:spcPts val="0"/>
              </a:spcAft>
              <a:buSzPts val="1600"/>
              <a:buChar char="●"/>
            </a:pPr>
            <a:r>
              <a:rPr lang="en"/>
              <a:t>Need for</a:t>
            </a:r>
            <a:r>
              <a:rPr b="1" lang="en">
                <a:solidFill>
                  <a:schemeClr val="lt1"/>
                </a:solidFill>
              </a:rPr>
              <a:t> rapid contact tracing</a:t>
            </a:r>
            <a:r>
              <a:rPr lang="en"/>
              <a:t>.</a:t>
            </a:r>
            <a:endParaRPr b="1">
              <a:solidFill>
                <a:schemeClr val="lt1"/>
              </a:solidFill>
            </a:endParaRPr>
          </a:p>
          <a:p>
            <a:pPr indent="-330200" lvl="0" marL="457200" rtl="0" algn="l">
              <a:spcBef>
                <a:spcPts val="1000"/>
              </a:spcBef>
              <a:spcAft>
                <a:spcPts val="0"/>
              </a:spcAft>
              <a:buSzPts val="1600"/>
              <a:buChar char="●"/>
            </a:pPr>
            <a:r>
              <a:rPr lang="en"/>
              <a:t>Difference between predicting </a:t>
            </a:r>
            <a:r>
              <a:rPr b="1" lang="en">
                <a:solidFill>
                  <a:schemeClr val="lt1"/>
                </a:solidFill>
              </a:rPr>
              <a:t>actual behaviour</a:t>
            </a:r>
            <a:r>
              <a:rPr lang="en"/>
              <a:t> and</a:t>
            </a:r>
            <a:r>
              <a:rPr b="1" lang="en">
                <a:solidFill>
                  <a:schemeClr val="lt1"/>
                </a:solidFill>
              </a:rPr>
              <a:t> hypothetical intentions</a:t>
            </a:r>
            <a:r>
              <a:rPr lang="en"/>
              <a:t>. </a:t>
            </a:r>
            <a:endParaRPr/>
          </a:p>
          <a:p>
            <a:pPr indent="-330200" lvl="0" marL="457200" rtl="0" algn="l">
              <a:spcBef>
                <a:spcPts val="0"/>
              </a:spcBef>
              <a:spcAft>
                <a:spcPts val="0"/>
              </a:spcAft>
              <a:buSzPts val="1600"/>
              <a:buChar char="●"/>
            </a:pPr>
            <a:r>
              <a:rPr lang="en"/>
              <a:t>Age, education, ideology, smartphone use, trust in government ability, ability to use app, &amp; belief that app will let us return to activities all predict</a:t>
            </a:r>
            <a:r>
              <a:rPr b="1" lang="en">
                <a:solidFill>
                  <a:schemeClr val="lt1"/>
                </a:solidFill>
              </a:rPr>
              <a:t> COVIDSafe uptake</a:t>
            </a:r>
            <a:r>
              <a:rPr lang="en"/>
              <a:t>. </a:t>
            </a:r>
            <a:endParaRPr b="1">
              <a:solidFill>
                <a:schemeClr val="lt1"/>
              </a:solidFill>
            </a:endParaRPr>
          </a:p>
        </p:txBody>
      </p:sp>
      <p:sp>
        <p:nvSpPr>
          <p:cNvPr id="560" name="Google Shape;560;p72"/>
          <p:cNvSpPr/>
          <p:nvPr/>
        </p:nvSpPr>
        <p:spPr>
          <a:xfrm>
            <a:off x="8475950" y="0"/>
            <a:ext cx="6681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1" name="Google Shape;561;p72"/>
          <p:cNvCxnSpPr/>
          <p:nvPr/>
        </p:nvCxnSpPr>
        <p:spPr>
          <a:xfrm>
            <a:off x="0" y="954825"/>
            <a:ext cx="9154500" cy="0"/>
          </a:xfrm>
          <a:prstGeom prst="straightConnector1">
            <a:avLst/>
          </a:prstGeom>
          <a:noFill/>
          <a:ln cap="flat" cmpd="sng" w="19050">
            <a:solidFill>
              <a:schemeClr val="dk1"/>
            </a:solidFill>
            <a:prstDash val="solid"/>
            <a:round/>
            <a:headEnd len="med" w="med" type="none"/>
            <a:tailEnd len="med" w="med" type="none"/>
          </a:ln>
        </p:spPr>
      </p:cxnSp>
      <p:sp>
        <p:nvSpPr>
          <p:cNvPr id="562" name="Google Shape;562;p72"/>
          <p:cNvSpPr txBox="1"/>
          <p:nvPr>
            <p:ph idx="12" type="sldNum"/>
          </p:nvPr>
        </p:nvSpPr>
        <p:spPr>
          <a:xfrm>
            <a:off x="8476000" y="440475"/>
            <a:ext cx="6681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Google Shape;567;p73"/>
          <p:cNvSpPr txBox="1"/>
          <p:nvPr>
            <p:ph idx="1" type="subTitle"/>
          </p:nvPr>
        </p:nvSpPr>
        <p:spPr>
          <a:xfrm>
            <a:off x="531238" y="1632938"/>
            <a:ext cx="3896100" cy="1431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1500"/>
              <a:t>Collaborators </a:t>
            </a:r>
            <a:endParaRPr b="1" sz="1500"/>
          </a:p>
          <a:p>
            <a:pPr indent="0" lvl="0" marL="0" rtl="0" algn="r">
              <a:spcBef>
                <a:spcPts val="0"/>
              </a:spcBef>
              <a:spcAft>
                <a:spcPts val="0"/>
              </a:spcAft>
              <a:buNone/>
            </a:pPr>
            <a:r>
              <a:rPr lang="en" sz="1500"/>
              <a:t>Stephan Lewandowsky</a:t>
            </a:r>
            <a:endParaRPr sz="1500"/>
          </a:p>
          <a:p>
            <a:pPr indent="0" lvl="0" marL="0" rtl="0" algn="r">
              <a:spcBef>
                <a:spcPts val="0"/>
              </a:spcBef>
              <a:spcAft>
                <a:spcPts val="0"/>
              </a:spcAft>
              <a:buNone/>
            </a:pPr>
            <a:r>
              <a:rPr lang="en" sz="1500"/>
              <a:t>Yoshi Kashima</a:t>
            </a:r>
            <a:endParaRPr sz="1500"/>
          </a:p>
          <a:p>
            <a:pPr indent="0" lvl="0" marL="0" rtl="0" algn="r">
              <a:spcBef>
                <a:spcPts val="0"/>
              </a:spcBef>
              <a:spcAft>
                <a:spcPts val="0"/>
              </a:spcAft>
              <a:buNone/>
            </a:pPr>
            <a:r>
              <a:rPr lang="en" sz="1500"/>
              <a:t>Daniel Little</a:t>
            </a:r>
            <a:endParaRPr sz="1500"/>
          </a:p>
          <a:p>
            <a:pPr indent="0" lvl="0" marL="0" rtl="0" algn="r">
              <a:spcBef>
                <a:spcPts val="0"/>
              </a:spcBef>
              <a:spcAft>
                <a:spcPts val="0"/>
              </a:spcAft>
              <a:buNone/>
            </a:pPr>
            <a:r>
              <a:rPr lang="en" sz="1500"/>
              <a:t>Amy Perfors</a:t>
            </a:r>
            <a:endParaRPr sz="1500"/>
          </a:p>
          <a:p>
            <a:pPr indent="0" lvl="0" marL="0" rtl="0" algn="r">
              <a:spcBef>
                <a:spcPts val="0"/>
              </a:spcBef>
              <a:spcAft>
                <a:spcPts val="0"/>
              </a:spcAft>
              <a:buNone/>
            </a:pPr>
            <a:r>
              <a:rPr lang="en" sz="1500"/>
              <a:t>Lewis Mitchell</a:t>
            </a:r>
            <a:endParaRPr sz="1500"/>
          </a:p>
          <a:p>
            <a:pPr indent="0" lvl="0" marL="0" rtl="0" algn="r">
              <a:spcBef>
                <a:spcPts val="0"/>
              </a:spcBef>
              <a:spcAft>
                <a:spcPts val="0"/>
              </a:spcAft>
              <a:buNone/>
            </a:pPr>
            <a:r>
              <a:rPr lang="en" sz="1500"/>
              <a:t>Nic Geard</a:t>
            </a:r>
            <a:endParaRPr sz="1500"/>
          </a:p>
          <a:p>
            <a:pPr indent="0" lvl="0" marL="0" rtl="0" algn="r">
              <a:spcBef>
                <a:spcPts val="0"/>
              </a:spcBef>
              <a:spcAft>
                <a:spcPts val="0"/>
              </a:spcAft>
              <a:buNone/>
            </a:pPr>
            <a:r>
              <a:rPr lang="en" sz="1500"/>
              <a:t>Martin Tomko</a:t>
            </a:r>
            <a:endParaRPr sz="1500"/>
          </a:p>
          <a:p>
            <a:pPr indent="0" lvl="0" marL="0" rtl="0" algn="r">
              <a:spcBef>
                <a:spcPts val="0"/>
              </a:spcBef>
              <a:spcAft>
                <a:spcPts val="0"/>
              </a:spcAft>
              <a:buNone/>
            </a:pPr>
            <a:r>
              <a:t/>
            </a:r>
            <a:endParaRPr/>
          </a:p>
        </p:txBody>
      </p:sp>
      <p:sp>
        <p:nvSpPr>
          <p:cNvPr id="568" name="Google Shape;568;p73"/>
          <p:cNvSpPr txBox="1"/>
          <p:nvPr>
            <p:ph type="title"/>
          </p:nvPr>
        </p:nvSpPr>
        <p:spPr>
          <a:xfrm>
            <a:off x="-242762" y="462163"/>
            <a:ext cx="4670100" cy="937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7200"/>
              <a:t>THANKS!</a:t>
            </a:r>
            <a:endParaRPr sz="7200"/>
          </a:p>
        </p:txBody>
      </p:sp>
      <p:sp>
        <p:nvSpPr>
          <p:cNvPr id="569" name="Google Shape;569;p73"/>
          <p:cNvSpPr/>
          <p:nvPr/>
        </p:nvSpPr>
        <p:spPr>
          <a:xfrm>
            <a:off x="3542043" y="4338989"/>
            <a:ext cx="25206" cy="19596"/>
          </a:xfrm>
          <a:custGeom>
            <a:rect b="b" l="l" r="r" t="t"/>
            <a:pathLst>
              <a:path extrusionOk="0" h="496" w="638">
                <a:moveTo>
                  <a:pt x="318" y="1"/>
                </a:moveTo>
                <a:cubicBezTo>
                  <a:pt x="0" y="1"/>
                  <a:pt x="0" y="496"/>
                  <a:pt x="318" y="496"/>
                </a:cubicBezTo>
                <a:cubicBezTo>
                  <a:pt x="638" y="496"/>
                  <a:pt x="638" y="1"/>
                  <a:pt x="318" y="1"/>
                </a:cubicBezTo>
                <a:close/>
              </a:path>
            </a:pathLst>
          </a:custGeom>
          <a:solidFill>
            <a:srgbClr val="D9B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0" name="Google Shape;570;p73"/>
          <p:cNvCxnSpPr/>
          <p:nvPr/>
        </p:nvCxnSpPr>
        <p:spPr>
          <a:xfrm>
            <a:off x="2533650" y="1632950"/>
            <a:ext cx="3066600" cy="0"/>
          </a:xfrm>
          <a:prstGeom prst="straightConnector1">
            <a:avLst/>
          </a:prstGeom>
          <a:noFill/>
          <a:ln cap="flat" cmpd="sng" w="19050">
            <a:solidFill>
              <a:schemeClr val="dk1"/>
            </a:solidFill>
            <a:prstDash val="solid"/>
            <a:round/>
            <a:headEnd len="med" w="med" type="none"/>
            <a:tailEnd len="med" w="med" type="none"/>
          </a:ln>
        </p:spPr>
      </p:cxnSp>
      <p:pic>
        <p:nvPicPr>
          <p:cNvPr id="571" name="Google Shape;571;p73"/>
          <p:cNvPicPr preferRelativeResize="0"/>
          <p:nvPr/>
        </p:nvPicPr>
        <p:blipFill>
          <a:blip r:embed="rId3">
            <a:alphaModFix/>
          </a:blip>
          <a:stretch>
            <a:fillRect/>
          </a:stretch>
        </p:blipFill>
        <p:spPr>
          <a:xfrm>
            <a:off x="5761650" y="527337"/>
            <a:ext cx="3066599" cy="408883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75" name="Shape 575"/>
        <p:cNvGrpSpPr/>
        <p:nvPr/>
      </p:nvGrpSpPr>
      <p:grpSpPr>
        <a:xfrm>
          <a:off x="0" y="0"/>
          <a:ext cx="0" cy="0"/>
          <a:chOff x="0" y="0"/>
          <a:chExt cx="0" cy="0"/>
        </a:xfrm>
      </p:grpSpPr>
      <p:sp>
        <p:nvSpPr>
          <p:cNvPr id="576" name="Google Shape;576;p74"/>
          <p:cNvSpPr txBox="1"/>
          <p:nvPr>
            <p:ph type="title"/>
          </p:nvPr>
        </p:nvSpPr>
        <p:spPr>
          <a:xfrm>
            <a:off x="3928725" y="1384213"/>
            <a:ext cx="4610100" cy="1330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5000"/>
              <a:t>QUESTIONS</a:t>
            </a:r>
            <a:r>
              <a:rPr lang="en" sz="5000"/>
              <a:t>?</a:t>
            </a:r>
            <a:endParaRPr sz="5000"/>
          </a:p>
        </p:txBody>
      </p:sp>
      <p:cxnSp>
        <p:nvCxnSpPr>
          <p:cNvPr id="577" name="Google Shape;577;p74"/>
          <p:cNvCxnSpPr/>
          <p:nvPr/>
        </p:nvCxnSpPr>
        <p:spPr>
          <a:xfrm>
            <a:off x="5831725" y="1395225"/>
            <a:ext cx="2592300" cy="0"/>
          </a:xfrm>
          <a:prstGeom prst="straightConnector1">
            <a:avLst/>
          </a:prstGeom>
          <a:noFill/>
          <a:ln cap="flat" cmpd="sng" w="19050">
            <a:solidFill>
              <a:schemeClr val="dk1"/>
            </a:solidFill>
            <a:prstDash val="solid"/>
            <a:round/>
            <a:headEnd len="med" w="med" type="none"/>
            <a:tailEnd len="med" w="med" type="none"/>
          </a:ln>
        </p:spPr>
      </p:cxnSp>
      <p:cxnSp>
        <p:nvCxnSpPr>
          <p:cNvPr id="578" name="Google Shape;578;p74"/>
          <p:cNvCxnSpPr/>
          <p:nvPr/>
        </p:nvCxnSpPr>
        <p:spPr>
          <a:xfrm>
            <a:off x="5831725" y="3078050"/>
            <a:ext cx="25923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sp>
        <p:nvSpPr>
          <p:cNvPr id="583" name="Google Shape;583;p75"/>
          <p:cNvSpPr txBox="1"/>
          <p:nvPr>
            <p:ph idx="1" type="subTitle"/>
          </p:nvPr>
        </p:nvSpPr>
        <p:spPr>
          <a:xfrm flipH="1">
            <a:off x="606300" y="1026225"/>
            <a:ext cx="7817700" cy="37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1155CC"/>
                </a:solidFill>
              </a:rPr>
              <a:t>Mandatory government mobile network tracking (waves 1 and 2</a:t>
            </a:r>
            <a:r>
              <a:rPr lang="en" sz="1800">
                <a:solidFill>
                  <a:srgbClr val="1155CC"/>
                </a:solidFill>
              </a:rPr>
              <a:t>)</a:t>
            </a:r>
            <a:endParaRPr sz="1800">
              <a:solidFill>
                <a:srgbClr val="1155CC"/>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“The COVID-19 pandemic has rapidly become a worldwide threat. Containing the virus’ spread is essential to minimize the impact on the healthcare system, the economy, and save many lives. The Australian Government might consider using phone tracking data supplied by telecommunication companies to identify and contact those who may have been exposed to people with COVID-19. This would help reduce community spread by identifying those most at risk and allowing health services to be appropriately targeted. </a:t>
            </a:r>
            <a:r>
              <a:rPr b="1" lang="en"/>
              <a:t>All people using a mobile phone would be included in the project, with no possibility to opt-out.</a:t>
            </a:r>
            <a:r>
              <a:rPr lang="en"/>
              <a:t> Data would be stored in an encrypted format on a secure server </a:t>
            </a:r>
            <a:r>
              <a:rPr b="1" lang="en"/>
              <a:t>accessible only to the Australian Government who may use the data to locate people who were violating lockdown orders and enforce them with fines and arrests where necessary.</a:t>
            </a:r>
            <a:r>
              <a:rPr lang="en"/>
              <a:t> Data would also be used to inform the appropriate public health response and to contact those who might have been exposed to COVID-19, and individual quarantine orders could be made on the basis of this data.”</a:t>
            </a:r>
            <a:endParaRPr/>
          </a:p>
        </p:txBody>
      </p:sp>
      <p:sp>
        <p:nvSpPr>
          <p:cNvPr id="584" name="Google Shape;584;p75"/>
          <p:cNvSpPr txBox="1"/>
          <p:nvPr>
            <p:ph idx="12" type="sldNum"/>
          </p:nvPr>
        </p:nvSpPr>
        <p:spPr>
          <a:xfrm>
            <a:off x="8563650" y="440475"/>
            <a:ext cx="481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85" name="Google Shape;585;p75"/>
          <p:cNvSpPr txBox="1"/>
          <p:nvPr>
            <p:ph type="title"/>
          </p:nvPr>
        </p:nvSpPr>
        <p:spPr>
          <a:xfrm>
            <a:off x="591875" y="339650"/>
            <a:ext cx="5081400" cy="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Tracking Scenarios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76"/>
          <p:cNvSpPr txBox="1"/>
          <p:nvPr>
            <p:ph idx="1" type="subTitle"/>
          </p:nvPr>
        </p:nvSpPr>
        <p:spPr>
          <a:xfrm flipH="1">
            <a:off x="606300" y="1026225"/>
            <a:ext cx="7817700" cy="37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2081FA"/>
                </a:solidFill>
              </a:rPr>
              <a:t>Voluntary government Bluetooth tracking (waves 1 and 2)</a:t>
            </a:r>
            <a:endParaRPr sz="1800">
              <a:solidFill>
                <a:srgbClr val="2081FA"/>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“The COVID-19 pandemic has rapidly become a worldwide threat. Containing the virus’ spread is essential to minimize the impact on the healthcare system, the economy, and save many lives. The Australian Government might consider using smartphone tracking data to identify and contact those who may have been exposed to people with COVID-19. This would help reduce community spread by identifying those most at risk and allowing health services to be appropriately targeted. </a:t>
            </a:r>
            <a:r>
              <a:rPr b="1" lang="en"/>
              <a:t>Only people that downloaded a government app and agreed to be tracked and contacted would be included in the project</a:t>
            </a:r>
            <a:r>
              <a:rPr lang="en"/>
              <a:t>. The more people that download and use this app the more effectively the Government would be able to contain the spread of COVID-19. </a:t>
            </a:r>
            <a:r>
              <a:rPr b="1" lang="en"/>
              <a:t>Data would be stored in an encrypted format on a secure server accessible only to the Australian Government. Data would only be used to contact those who might have been exposed to COVID-19.</a:t>
            </a:r>
            <a:r>
              <a:rPr lang="en"/>
              <a:t>”</a:t>
            </a:r>
            <a:endParaRPr/>
          </a:p>
          <a:p>
            <a:pPr indent="0" lvl="0" marL="0" rtl="0" algn="l">
              <a:spcBef>
                <a:spcPts val="0"/>
              </a:spcBef>
              <a:spcAft>
                <a:spcPts val="0"/>
              </a:spcAft>
              <a:buNone/>
            </a:pPr>
            <a:r>
              <a:t/>
            </a:r>
            <a:endParaRPr/>
          </a:p>
        </p:txBody>
      </p:sp>
      <p:sp>
        <p:nvSpPr>
          <p:cNvPr id="591" name="Google Shape;591;p76"/>
          <p:cNvSpPr txBox="1"/>
          <p:nvPr>
            <p:ph idx="12" type="sldNum"/>
          </p:nvPr>
        </p:nvSpPr>
        <p:spPr>
          <a:xfrm>
            <a:off x="8563650" y="440475"/>
            <a:ext cx="481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92" name="Google Shape;592;p76"/>
          <p:cNvSpPr txBox="1"/>
          <p:nvPr>
            <p:ph type="title"/>
          </p:nvPr>
        </p:nvSpPr>
        <p:spPr>
          <a:xfrm>
            <a:off x="591875" y="339650"/>
            <a:ext cx="5081400" cy="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Tracking Scenarios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Google Shape;597;p77"/>
          <p:cNvSpPr txBox="1"/>
          <p:nvPr>
            <p:ph idx="1" type="subTitle"/>
          </p:nvPr>
        </p:nvSpPr>
        <p:spPr>
          <a:xfrm flipH="1">
            <a:off x="606300" y="1026225"/>
            <a:ext cx="7817700" cy="37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0000"/>
                </a:solidFill>
              </a:rPr>
              <a:t>Apple/Google Bluetooth API tracking (wave 2 only)</a:t>
            </a:r>
            <a:endParaRPr sz="1800">
              <a:solidFill>
                <a:srgbClr val="FF0000"/>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“The COVID-19 pandemic has rapidly become a worldwide threat. Containing the virus’ spread is essential to minimize the impact on the healthcare system, the economy, and save many lives. </a:t>
            </a:r>
            <a:r>
              <a:rPr b="1" lang="en"/>
              <a:t>Apple and Google have proposed adding a contact tracing capability to existing smartphones to help inform people if they have been exposed to others with COVID-19</a:t>
            </a:r>
            <a:r>
              <a:rPr lang="en"/>
              <a:t>. This would help reduce community spread of COVID-19 by allowing people to voluntarily self-isolate. When two people are near each other, their phones would connect via Bluetooth. If a person is later identified as being infected, the people they have been in close proximity to are then notified </a:t>
            </a:r>
            <a:r>
              <a:rPr b="1" lang="en"/>
              <a:t>without the government knowing who they are. The use of this contact tracing capability would be completely voluntary. People who are notified would not be informed who had tested positive.</a:t>
            </a:r>
            <a:r>
              <a:rPr lang="en"/>
              <a:t>”</a:t>
            </a:r>
            <a:endParaRPr/>
          </a:p>
          <a:p>
            <a:pPr indent="0" lvl="0" marL="0" rtl="0" algn="l">
              <a:spcBef>
                <a:spcPts val="0"/>
              </a:spcBef>
              <a:spcAft>
                <a:spcPts val="0"/>
              </a:spcAft>
              <a:buNone/>
            </a:pPr>
            <a:r>
              <a:t/>
            </a:r>
            <a:endParaRPr/>
          </a:p>
        </p:txBody>
      </p:sp>
      <p:sp>
        <p:nvSpPr>
          <p:cNvPr id="598" name="Google Shape;598;p77"/>
          <p:cNvSpPr txBox="1"/>
          <p:nvPr>
            <p:ph idx="12" type="sldNum"/>
          </p:nvPr>
        </p:nvSpPr>
        <p:spPr>
          <a:xfrm>
            <a:off x="8563650" y="440475"/>
            <a:ext cx="481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99" name="Google Shape;599;p77"/>
          <p:cNvSpPr txBox="1"/>
          <p:nvPr>
            <p:ph type="title"/>
          </p:nvPr>
        </p:nvSpPr>
        <p:spPr>
          <a:xfrm>
            <a:off x="591875" y="339650"/>
            <a:ext cx="5081400" cy="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Tracking Scenarios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3" name="Shape 603"/>
        <p:cNvGrpSpPr/>
        <p:nvPr/>
      </p:nvGrpSpPr>
      <p:grpSpPr>
        <a:xfrm>
          <a:off x="0" y="0"/>
          <a:ext cx="0" cy="0"/>
          <a:chOff x="0" y="0"/>
          <a:chExt cx="0" cy="0"/>
        </a:xfrm>
      </p:grpSpPr>
      <p:sp>
        <p:nvSpPr>
          <p:cNvPr id="604" name="Google Shape;604;p78"/>
          <p:cNvSpPr txBox="1"/>
          <p:nvPr>
            <p:ph idx="1" type="subTitle"/>
          </p:nvPr>
        </p:nvSpPr>
        <p:spPr>
          <a:xfrm flipH="1">
            <a:off x="606300" y="1026225"/>
            <a:ext cx="7817700" cy="378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4"/>
                </a:solidFill>
              </a:rPr>
              <a:t>COVIDSafe government Bluetooth tracking (wave 3 only)</a:t>
            </a:r>
            <a:endParaRPr sz="1800">
              <a:solidFill>
                <a:schemeClr val="accent4"/>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“The COVID-19 pandemic has rapidly become a worldwide threat. Containing the virus’ spread is essential to minimise the impact on the healthcare system, the economy, and save many lives. The Australian Government has recently released the COVIDSafe smartphone app to help identify and contact those who may have been exposed to people with COVID-19. </a:t>
            </a:r>
            <a:r>
              <a:rPr b="1" lang="en"/>
              <a:t>The use of this app is completely voluntary, but the government has explicitly stated that easing social distancing restrictions depends at least in part on the degree of community uptake of this voluntary app.</a:t>
            </a:r>
            <a:r>
              <a:rPr lang="en"/>
              <a:t> This is because, the more people that download and use this app the more effectively it will help to contain the spread of COVID-19. </a:t>
            </a:r>
            <a:r>
              <a:rPr b="1" lang="en"/>
              <a:t>The app works with bluetooth and no location data is collected</a:t>
            </a:r>
            <a:r>
              <a:rPr lang="en"/>
              <a:t>: when two people are near each other, their phones connect and keep a record of all these connections. If a person is later identified as being infected, that person may </a:t>
            </a:r>
            <a:r>
              <a:rPr b="1" lang="en"/>
              <a:t>voluntarily upload their bluetooth contacts to a secure server accessible only to the Health Department of the Australian Government. This data would only be used by the Health Department of the Australian Government to contact those who might have been exposed to COVID-19.</a:t>
            </a:r>
            <a:r>
              <a:rPr lang="en"/>
              <a:t>”</a:t>
            </a:r>
            <a:endParaRPr/>
          </a:p>
          <a:p>
            <a:pPr indent="0" lvl="0" marL="0" rtl="0" algn="l">
              <a:spcBef>
                <a:spcPts val="0"/>
              </a:spcBef>
              <a:spcAft>
                <a:spcPts val="0"/>
              </a:spcAft>
              <a:buNone/>
            </a:pPr>
            <a:r>
              <a:t/>
            </a:r>
            <a:endParaRPr/>
          </a:p>
        </p:txBody>
      </p:sp>
      <p:sp>
        <p:nvSpPr>
          <p:cNvPr id="605" name="Google Shape;605;p78"/>
          <p:cNvSpPr txBox="1"/>
          <p:nvPr>
            <p:ph idx="12" type="sldNum"/>
          </p:nvPr>
        </p:nvSpPr>
        <p:spPr>
          <a:xfrm>
            <a:off x="8563650" y="440475"/>
            <a:ext cx="4818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06" name="Google Shape;606;p78"/>
          <p:cNvSpPr txBox="1"/>
          <p:nvPr>
            <p:ph type="title"/>
          </p:nvPr>
        </p:nvSpPr>
        <p:spPr>
          <a:xfrm>
            <a:off x="591875" y="339650"/>
            <a:ext cx="5081400" cy="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Tracking Scenarios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pic>
        <p:nvPicPr>
          <p:cNvPr id="241" name="Google Shape;241;p35"/>
          <p:cNvPicPr preferRelativeResize="0"/>
          <p:nvPr/>
        </p:nvPicPr>
        <p:blipFill>
          <a:blip r:embed="rId3">
            <a:alphaModFix/>
          </a:blip>
          <a:stretch>
            <a:fillRect/>
          </a:stretch>
        </p:blipFill>
        <p:spPr>
          <a:xfrm>
            <a:off x="506575" y="0"/>
            <a:ext cx="7200876" cy="5143500"/>
          </a:xfrm>
          <a:prstGeom prst="rect">
            <a:avLst/>
          </a:prstGeom>
          <a:noFill/>
          <a:ln>
            <a:noFill/>
          </a:ln>
        </p:spPr>
      </p:pic>
      <p:sp>
        <p:nvSpPr>
          <p:cNvPr id="242" name="Google Shape;242;p35"/>
          <p:cNvSpPr txBox="1"/>
          <p:nvPr>
            <p:ph idx="12" type="sldNum"/>
          </p:nvPr>
        </p:nvSpPr>
        <p:spPr>
          <a:xfrm>
            <a:off x="8628200" y="440475"/>
            <a:ext cx="363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6"/>
          <p:cNvSpPr txBox="1"/>
          <p:nvPr>
            <p:ph idx="2" type="title"/>
          </p:nvPr>
        </p:nvSpPr>
        <p:spPr>
          <a:xfrm flipH="1">
            <a:off x="643800" y="3825430"/>
            <a:ext cx="3054600" cy="92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48" name="Google Shape;248;p36"/>
          <p:cNvSpPr txBox="1"/>
          <p:nvPr>
            <p:ph type="ctrTitle"/>
          </p:nvPr>
        </p:nvSpPr>
        <p:spPr>
          <a:xfrm flipH="1">
            <a:off x="4688532" y="1306513"/>
            <a:ext cx="4405500" cy="237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METHODS</a:t>
            </a:r>
            <a:r>
              <a:rPr lang="en"/>
              <a:t> AND </a:t>
            </a:r>
            <a:r>
              <a:rPr lang="en">
                <a:solidFill>
                  <a:schemeClr val="accent3"/>
                </a:solidFill>
              </a:rPr>
              <a:t>RESULTS</a:t>
            </a:r>
            <a:endParaRPr>
              <a:solidFill>
                <a:schemeClr val="accent3"/>
              </a:solidFill>
            </a:endParaRPr>
          </a:p>
        </p:txBody>
      </p:sp>
      <p:sp>
        <p:nvSpPr>
          <p:cNvPr id="249" name="Google Shape;249;p36"/>
          <p:cNvSpPr txBox="1"/>
          <p:nvPr>
            <p:ph idx="1" type="subTitle"/>
          </p:nvPr>
        </p:nvSpPr>
        <p:spPr>
          <a:xfrm flipH="1">
            <a:off x="4869432" y="3788009"/>
            <a:ext cx="29076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Paul M. Garrett</a:t>
            </a:r>
            <a:endParaRPr/>
          </a:p>
        </p:txBody>
      </p:sp>
      <p:cxnSp>
        <p:nvCxnSpPr>
          <p:cNvPr id="250" name="Google Shape;250;p36"/>
          <p:cNvCxnSpPr/>
          <p:nvPr/>
        </p:nvCxnSpPr>
        <p:spPr>
          <a:xfrm>
            <a:off x="3969759" y="3664075"/>
            <a:ext cx="40857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37"/>
          <p:cNvSpPr txBox="1"/>
          <p:nvPr>
            <p:ph idx="12" type="sldNum"/>
          </p:nvPr>
        </p:nvSpPr>
        <p:spPr>
          <a:xfrm>
            <a:off x="8594375" y="440475"/>
            <a:ext cx="4509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256" name="Google Shape;256;p37"/>
          <p:cNvSpPr txBox="1"/>
          <p:nvPr>
            <p:ph type="title"/>
          </p:nvPr>
        </p:nvSpPr>
        <p:spPr>
          <a:xfrm>
            <a:off x="591875" y="339650"/>
            <a:ext cx="5081400" cy="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Method</a:t>
            </a:r>
            <a:endParaRPr/>
          </a:p>
        </p:txBody>
      </p:sp>
      <p:sp>
        <p:nvSpPr>
          <p:cNvPr id="257" name="Google Shape;257;p37"/>
          <p:cNvSpPr txBox="1"/>
          <p:nvPr>
            <p:ph type="title"/>
          </p:nvPr>
        </p:nvSpPr>
        <p:spPr>
          <a:xfrm rot="5400000">
            <a:off x="7033950" y="2460425"/>
            <a:ext cx="3545400" cy="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a:t>
            </a:r>
            <a:endParaRPr/>
          </a:p>
        </p:txBody>
      </p:sp>
      <p:sp>
        <p:nvSpPr>
          <p:cNvPr id="258" name="Google Shape;258;p37"/>
          <p:cNvSpPr txBox="1"/>
          <p:nvPr>
            <p:ph type="title"/>
          </p:nvPr>
        </p:nvSpPr>
        <p:spPr>
          <a:xfrm>
            <a:off x="223000" y="1025075"/>
            <a:ext cx="7833900" cy="37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t>Three </a:t>
            </a:r>
            <a:r>
              <a:rPr b="1" lang="en" sz="1700"/>
              <a:t>Australian </a:t>
            </a:r>
            <a:r>
              <a:rPr b="1" lang="en" sz="1700"/>
              <a:t>representative samples </a:t>
            </a:r>
            <a:r>
              <a:rPr lang="en" sz="1700"/>
              <a:t>collected on April 6th, April 15th, and May 7th 2020.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Participants </a:t>
            </a:r>
            <a:r>
              <a:rPr lang="en" sz="1700"/>
              <a:t>were recruited through the data collection platform Dynata and completed a 10 - 15 </a:t>
            </a:r>
            <a:r>
              <a:rPr lang="en" sz="1700"/>
              <a:t>minute</a:t>
            </a:r>
            <a:r>
              <a:rPr lang="en" sz="1700"/>
              <a:t> Qualtrics survey.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Samples were </a:t>
            </a:r>
            <a:r>
              <a:rPr b="1" lang="en" sz="1700"/>
              <a:t>stratified by age, gender and state </a:t>
            </a:r>
            <a:r>
              <a:rPr lang="en" sz="1700"/>
              <a:t>of residence as per the 2016 census.</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In each wave of collection, we assessed participant’s:</a:t>
            </a:r>
            <a:endParaRPr sz="1700"/>
          </a:p>
          <a:p>
            <a:pPr indent="-336550" lvl="0" marL="457200" rtl="0" algn="l">
              <a:spcBef>
                <a:spcPts val="0"/>
              </a:spcBef>
              <a:spcAft>
                <a:spcPts val="0"/>
              </a:spcAft>
              <a:buSzPts val="1700"/>
              <a:buChar char="-"/>
            </a:pPr>
            <a:r>
              <a:rPr b="1" lang="en" sz="1700"/>
              <a:t>Demographics</a:t>
            </a:r>
            <a:endParaRPr b="1" sz="1700"/>
          </a:p>
          <a:p>
            <a:pPr indent="-336550" lvl="0" marL="457200" rtl="0" algn="l">
              <a:spcBef>
                <a:spcPts val="0"/>
              </a:spcBef>
              <a:spcAft>
                <a:spcPts val="0"/>
              </a:spcAft>
              <a:buSzPts val="1700"/>
              <a:buChar char="-"/>
            </a:pPr>
            <a:r>
              <a:rPr b="1" lang="en" sz="1700"/>
              <a:t>Impact from COVID-19</a:t>
            </a:r>
            <a:endParaRPr b="1" sz="1700"/>
          </a:p>
          <a:p>
            <a:pPr indent="-336550" lvl="0" marL="457200" rtl="0" algn="l">
              <a:spcBef>
                <a:spcPts val="0"/>
              </a:spcBef>
              <a:spcAft>
                <a:spcPts val="0"/>
              </a:spcAft>
              <a:buSzPts val="1700"/>
              <a:buChar char="-"/>
            </a:pPr>
            <a:r>
              <a:rPr b="1" lang="en" sz="1700"/>
              <a:t>Perception of the COVID-19 pandemic</a:t>
            </a:r>
            <a:endParaRPr b="1" sz="1700"/>
          </a:p>
          <a:p>
            <a:pPr indent="-336550" lvl="0" marL="457200" rtl="0" algn="l">
              <a:spcBef>
                <a:spcPts val="0"/>
              </a:spcBef>
              <a:spcAft>
                <a:spcPts val="0"/>
              </a:spcAft>
              <a:buSzPts val="1700"/>
              <a:buChar char="-"/>
            </a:pPr>
            <a:r>
              <a:rPr b="1" lang="en" sz="1700"/>
              <a:t>Attitudes </a:t>
            </a:r>
            <a:r>
              <a:rPr lang="en" sz="1700"/>
              <a:t>towards one of three forms of </a:t>
            </a:r>
            <a:r>
              <a:rPr b="1" lang="en" sz="1700"/>
              <a:t>mobile phone tracking </a:t>
            </a:r>
            <a:r>
              <a:rPr lang="en" sz="1700"/>
              <a:t>for COVID-19</a:t>
            </a:r>
            <a:endParaRPr sz="1700"/>
          </a:p>
          <a:p>
            <a:pPr indent="0" lvl="0" marL="0" rtl="0" algn="l">
              <a:spcBef>
                <a:spcPts val="0"/>
              </a:spcBef>
              <a:spcAft>
                <a:spcPts val="0"/>
              </a:spcAft>
              <a:buNone/>
            </a:pPr>
            <a:r>
              <a:rPr lang="en" sz="1700"/>
              <a:t>In Wave 3 we examined attitudes to a real world scenario: The COVIDSafe app.</a:t>
            </a:r>
            <a:endParaRPr sz="1700"/>
          </a:p>
          <a:p>
            <a:pPr indent="0" lvl="0" marL="0" rtl="0" algn="l">
              <a:spcBef>
                <a:spcPts val="0"/>
              </a:spcBef>
              <a:spcAft>
                <a:spcPts val="0"/>
              </a:spcAft>
              <a:buNone/>
            </a:pPr>
            <a:r>
              <a:t/>
            </a:r>
            <a:endParaRPr sz="1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38"/>
          <p:cNvSpPr txBox="1"/>
          <p:nvPr>
            <p:ph idx="12" type="sldNum"/>
          </p:nvPr>
        </p:nvSpPr>
        <p:spPr>
          <a:xfrm>
            <a:off x="8594375" y="440475"/>
            <a:ext cx="4509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264" name="Google Shape;264;p38"/>
          <p:cNvSpPr txBox="1"/>
          <p:nvPr>
            <p:ph type="title"/>
          </p:nvPr>
        </p:nvSpPr>
        <p:spPr>
          <a:xfrm>
            <a:off x="591875" y="339650"/>
            <a:ext cx="5081400" cy="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Tracking Scenarios</a:t>
            </a:r>
            <a:endParaRPr/>
          </a:p>
        </p:txBody>
      </p:sp>
      <p:sp>
        <p:nvSpPr>
          <p:cNvPr id="265" name="Google Shape;265;p38"/>
          <p:cNvSpPr txBox="1"/>
          <p:nvPr>
            <p:ph type="title"/>
          </p:nvPr>
        </p:nvSpPr>
        <p:spPr>
          <a:xfrm rot="5400000">
            <a:off x="7033950" y="2460425"/>
            <a:ext cx="3545400" cy="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a:t>
            </a:r>
            <a:endParaRPr/>
          </a:p>
        </p:txBody>
      </p:sp>
      <p:sp>
        <p:nvSpPr>
          <p:cNvPr id="266" name="Google Shape;266;p38"/>
          <p:cNvSpPr txBox="1"/>
          <p:nvPr>
            <p:ph type="title"/>
          </p:nvPr>
        </p:nvSpPr>
        <p:spPr>
          <a:xfrm>
            <a:off x="223000" y="1025075"/>
            <a:ext cx="8099400" cy="3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We assessed three hypothetical scenarios, and one real-world scenario, COVIDSafe.</a:t>
            </a:r>
            <a:endParaRPr b="1" sz="1600"/>
          </a:p>
          <a:p>
            <a:pPr indent="0" lvl="0" marL="0" rtl="0" algn="l">
              <a:spcBef>
                <a:spcPts val="0"/>
              </a:spcBef>
              <a:spcAft>
                <a:spcPts val="0"/>
              </a:spcAft>
              <a:buNone/>
            </a:pPr>
            <a:r>
              <a:t/>
            </a:r>
            <a:endParaRPr sz="1600"/>
          </a:p>
          <a:p>
            <a:pPr indent="0" lvl="0" marL="0" rtl="0" algn="l">
              <a:spcBef>
                <a:spcPts val="0"/>
              </a:spcBef>
              <a:spcAft>
                <a:spcPts val="0"/>
              </a:spcAft>
              <a:buNone/>
            </a:pPr>
            <a:r>
              <a:rPr b="1" lang="en" sz="1800">
                <a:solidFill>
                  <a:srgbClr val="1C4587"/>
                </a:solidFill>
              </a:rPr>
              <a:t>Telecommunication</a:t>
            </a:r>
            <a:r>
              <a:rPr b="1" lang="en" sz="1800">
                <a:solidFill>
                  <a:srgbClr val="1C4587"/>
                </a:solidFill>
              </a:rPr>
              <a:t> Network Tracking</a:t>
            </a:r>
            <a:r>
              <a:rPr b="1" lang="en" sz="1800"/>
              <a:t> </a:t>
            </a:r>
            <a:r>
              <a:rPr b="1" lang="en" sz="1600"/>
              <a:t>- </a:t>
            </a:r>
            <a:r>
              <a:rPr lang="en" sz="1600"/>
              <a:t>Mandatory tracking that uses phone networks to identify locations. Can be used by the Government to enforce fines for violating lockdown laws. </a:t>
            </a:r>
            <a:br>
              <a:rPr lang="en" sz="1600"/>
            </a:br>
            <a:r>
              <a:rPr lang="en" sz="1600"/>
              <a:t>(Waves 1 &amp; 2; N = 801)</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b="1" lang="en" sz="1800">
                <a:solidFill>
                  <a:srgbClr val="FF0000"/>
                </a:solidFill>
              </a:rPr>
              <a:t>Apple/Google API</a:t>
            </a:r>
            <a:r>
              <a:rPr b="1" lang="en" sz="1600">
                <a:solidFill>
                  <a:srgbClr val="FF0000"/>
                </a:solidFill>
              </a:rPr>
              <a:t> </a:t>
            </a:r>
            <a:r>
              <a:rPr b="1" lang="en" sz="1600"/>
              <a:t>- </a:t>
            </a:r>
            <a:r>
              <a:rPr lang="en" sz="1600"/>
              <a:t>Voluntary tracking. Creates a Bluetooth contact registry &amp; notifies you through an app if you were exposed to someone with COVID-19. Identification as COVID+ is voluntary &amp; </a:t>
            </a:r>
            <a:r>
              <a:rPr lang="en" sz="1600"/>
              <a:t>anonymous. (Wave 2; N = 383)</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b="1" lang="en" sz="1800">
                <a:solidFill>
                  <a:srgbClr val="2081FA"/>
                </a:solidFill>
              </a:rPr>
              <a:t>Government App</a:t>
            </a:r>
            <a:r>
              <a:rPr b="1" lang="en" sz="1600"/>
              <a:t> - </a:t>
            </a:r>
            <a:r>
              <a:rPr lang="en" sz="1600"/>
              <a:t>Same as above, except that data is accessible to the health department for manual contact tracing. (Waves 1 &amp; 2; N = 806)</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b="1" lang="en" sz="1800">
                <a:solidFill>
                  <a:schemeClr val="accent4"/>
                </a:solidFill>
              </a:rPr>
              <a:t>COVIDSafe Government App (Real World)</a:t>
            </a:r>
            <a:r>
              <a:rPr b="1" lang="en" sz="1600"/>
              <a:t> - </a:t>
            </a:r>
            <a:r>
              <a:rPr lang="en" sz="1600"/>
              <a:t>Same as Gov App, however, we highlight that easing social distancing restrictions depends in part on community uptake. (Wave 3; N = 449)</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39"/>
          <p:cNvSpPr txBox="1"/>
          <p:nvPr>
            <p:ph idx="12" type="sldNum"/>
          </p:nvPr>
        </p:nvSpPr>
        <p:spPr>
          <a:xfrm>
            <a:off x="8628200" y="440475"/>
            <a:ext cx="363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272" name="Google Shape;272;p39"/>
          <p:cNvSpPr txBox="1"/>
          <p:nvPr>
            <p:ph idx="4294967295" type="title"/>
          </p:nvPr>
        </p:nvSpPr>
        <p:spPr>
          <a:xfrm rot="5400000">
            <a:off x="7033950" y="2460425"/>
            <a:ext cx="3545400" cy="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Demographics</a:t>
            </a:r>
            <a:endParaRPr/>
          </a:p>
        </p:txBody>
      </p:sp>
      <p:sp>
        <p:nvSpPr>
          <p:cNvPr id="273" name="Google Shape;273;p39"/>
          <p:cNvSpPr txBox="1"/>
          <p:nvPr>
            <p:ph idx="4294967295" type="title"/>
          </p:nvPr>
        </p:nvSpPr>
        <p:spPr>
          <a:xfrm>
            <a:off x="299200" y="929575"/>
            <a:ext cx="2402100" cy="392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Wave 1:</a:t>
            </a:r>
            <a:r>
              <a:rPr lang="en" sz="1800"/>
              <a:t> </a:t>
            </a:r>
            <a:br>
              <a:rPr lang="en" sz="1800"/>
            </a:br>
            <a:r>
              <a:rPr lang="en" sz="1800"/>
              <a:t>N = 821. 48% Women.</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 sz="1800"/>
              <a:t>Wave 2: </a:t>
            </a:r>
            <a:endParaRPr b="1" sz="1800"/>
          </a:p>
          <a:p>
            <a:pPr indent="0" lvl="0" marL="0" rtl="0" algn="l">
              <a:spcBef>
                <a:spcPts val="0"/>
              </a:spcBef>
              <a:spcAft>
                <a:spcPts val="0"/>
              </a:spcAft>
              <a:buNone/>
            </a:pPr>
            <a:r>
              <a:rPr lang="en" sz="1800"/>
              <a:t>N = 1169. 49% Women.</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 sz="1800"/>
              <a:t>Wave 3:</a:t>
            </a:r>
            <a:endParaRPr b="1" sz="1800"/>
          </a:p>
          <a:p>
            <a:pPr indent="0" lvl="0" marL="0" rtl="0" algn="l">
              <a:spcBef>
                <a:spcPts val="0"/>
              </a:spcBef>
              <a:spcAft>
                <a:spcPts val="0"/>
              </a:spcAft>
              <a:buNone/>
            </a:pPr>
            <a:r>
              <a:rPr lang="en" sz="1800"/>
              <a:t>N = 449. 51% Women.</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 sz="1800"/>
              <a:t>Phone Usage:</a:t>
            </a:r>
            <a:endParaRPr b="1" sz="1800"/>
          </a:p>
          <a:p>
            <a:pPr indent="0" lvl="0" marL="0" rtl="0" algn="l">
              <a:spcBef>
                <a:spcPts val="0"/>
              </a:spcBef>
              <a:spcAft>
                <a:spcPts val="0"/>
              </a:spcAft>
              <a:buNone/>
            </a:pPr>
            <a:r>
              <a:rPr lang="en" sz="1800"/>
              <a:t>Wave 2 - 95%</a:t>
            </a:r>
            <a:endParaRPr sz="1800"/>
          </a:p>
          <a:p>
            <a:pPr indent="0" lvl="0" marL="0" rtl="0" algn="l">
              <a:spcBef>
                <a:spcPts val="0"/>
              </a:spcBef>
              <a:spcAft>
                <a:spcPts val="0"/>
              </a:spcAft>
              <a:buNone/>
            </a:pPr>
            <a:r>
              <a:rPr lang="en" sz="1800"/>
              <a:t>Wave 3 - 93%</a:t>
            </a:r>
            <a:endParaRPr sz="1800"/>
          </a:p>
          <a:p>
            <a:pPr indent="0" lvl="0" marL="0" rtl="0" algn="l">
              <a:spcBef>
                <a:spcPts val="0"/>
              </a:spcBef>
              <a:spcAft>
                <a:spcPts val="0"/>
              </a:spcAft>
              <a:buNone/>
            </a:pPr>
            <a:r>
              <a:t/>
            </a:r>
            <a:endParaRPr sz="1800"/>
          </a:p>
        </p:txBody>
      </p:sp>
      <p:sp>
        <p:nvSpPr>
          <p:cNvPr id="274" name="Google Shape;274;p39"/>
          <p:cNvSpPr txBox="1"/>
          <p:nvPr>
            <p:ph idx="4294967295" type="title"/>
          </p:nvPr>
        </p:nvSpPr>
        <p:spPr>
          <a:xfrm>
            <a:off x="591875" y="339650"/>
            <a:ext cx="5081400" cy="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Demographics</a:t>
            </a:r>
            <a:endParaRPr/>
          </a:p>
        </p:txBody>
      </p:sp>
      <p:pic>
        <p:nvPicPr>
          <p:cNvPr id="275" name="Google Shape;275;p39"/>
          <p:cNvPicPr preferRelativeResize="0"/>
          <p:nvPr/>
        </p:nvPicPr>
        <p:blipFill>
          <a:blip r:embed="rId3">
            <a:alphaModFix/>
          </a:blip>
          <a:stretch>
            <a:fillRect/>
          </a:stretch>
        </p:blipFill>
        <p:spPr>
          <a:xfrm>
            <a:off x="2610450" y="834075"/>
            <a:ext cx="5858851" cy="2929451"/>
          </a:xfrm>
          <a:prstGeom prst="rect">
            <a:avLst/>
          </a:prstGeom>
          <a:noFill/>
          <a:ln>
            <a:noFill/>
          </a:ln>
        </p:spPr>
      </p:pic>
      <p:sp>
        <p:nvSpPr>
          <p:cNvPr id="276" name="Google Shape;276;p39"/>
          <p:cNvSpPr txBox="1"/>
          <p:nvPr/>
        </p:nvSpPr>
        <p:spPr>
          <a:xfrm>
            <a:off x="2884250" y="3992125"/>
            <a:ext cx="17649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bel"/>
                <a:ea typeface="Abel"/>
                <a:cs typeface="Abel"/>
                <a:sym typeface="Abel"/>
              </a:rPr>
              <a:t>M = 49 Years</a:t>
            </a:r>
            <a:endParaRPr sz="1800">
              <a:solidFill>
                <a:schemeClr val="dk1"/>
              </a:solidFill>
              <a:latin typeface="Abel"/>
              <a:ea typeface="Abel"/>
              <a:cs typeface="Abel"/>
              <a:sym typeface="Abel"/>
            </a:endParaRPr>
          </a:p>
          <a:p>
            <a:pPr indent="0" lvl="0" marL="0" rtl="0" algn="ctr">
              <a:spcBef>
                <a:spcPts val="0"/>
              </a:spcBef>
              <a:spcAft>
                <a:spcPts val="0"/>
              </a:spcAft>
              <a:buNone/>
            </a:pPr>
            <a:r>
              <a:rPr lang="en" sz="1800">
                <a:solidFill>
                  <a:schemeClr val="dk1"/>
                </a:solidFill>
                <a:latin typeface="Abel"/>
                <a:ea typeface="Abel"/>
                <a:cs typeface="Abel"/>
                <a:sym typeface="Abel"/>
              </a:rPr>
              <a:t>SD = 17 Years</a:t>
            </a:r>
            <a:endParaRPr/>
          </a:p>
        </p:txBody>
      </p:sp>
      <p:sp>
        <p:nvSpPr>
          <p:cNvPr id="277" name="Google Shape;277;p39"/>
          <p:cNvSpPr txBox="1"/>
          <p:nvPr/>
        </p:nvSpPr>
        <p:spPr>
          <a:xfrm>
            <a:off x="4799800" y="3992125"/>
            <a:ext cx="17649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bel"/>
                <a:ea typeface="Abel"/>
                <a:cs typeface="Abel"/>
                <a:sym typeface="Abel"/>
              </a:rPr>
              <a:t>M = 48 Years</a:t>
            </a:r>
            <a:endParaRPr sz="1800">
              <a:solidFill>
                <a:schemeClr val="dk1"/>
              </a:solidFill>
              <a:latin typeface="Abel"/>
              <a:ea typeface="Abel"/>
              <a:cs typeface="Abel"/>
              <a:sym typeface="Abel"/>
            </a:endParaRPr>
          </a:p>
          <a:p>
            <a:pPr indent="0" lvl="0" marL="0" rtl="0" algn="ctr">
              <a:spcBef>
                <a:spcPts val="0"/>
              </a:spcBef>
              <a:spcAft>
                <a:spcPts val="0"/>
              </a:spcAft>
              <a:buNone/>
            </a:pPr>
            <a:r>
              <a:rPr lang="en" sz="1800">
                <a:solidFill>
                  <a:schemeClr val="dk1"/>
                </a:solidFill>
                <a:latin typeface="Abel"/>
                <a:ea typeface="Abel"/>
                <a:cs typeface="Abel"/>
                <a:sym typeface="Abel"/>
              </a:rPr>
              <a:t>SD = 17 Years</a:t>
            </a:r>
            <a:endParaRPr/>
          </a:p>
        </p:txBody>
      </p:sp>
      <p:sp>
        <p:nvSpPr>
          <p:cNvPr id="278" name="Google Shape;278;p39"/>
          <p:cNvSpPr txBox="1"/>
          <p:nvPr/>
        </p:nvSpPr>
        <p:spPr>
          <a:xfrm>
            <a:off x="6710750" y="3992125"/>
            <a:ext cx="17649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bel"/>
                <a:ea typeface="Abel"/>
                <a:cs typeface="Abel"/>
                <a:sym typeface="Abel"/>
              </a:rPr>
              <a:t>M = 47 Years</a:t>
            </a:r>
            <a:endParaRPr sz="1800">
              <a:solidFill>
                <a:schemeClr val="dk1"/>
              </a:solidFill>
              <a:latin typeface="Abel"/>
              <a:ea typeface="Abel"/>
              <a:cs typeface="Abel"/>
              <a:sym typeface="Abel"/>
            </a:endParaRPr>
          </a:p>
          <a:p>
            <a:pPr indent="0" lvl="0" marL="0" rtl="0" algn="ctr">
              <a:spcBef>
                <a:spcPts val="0"/>
              </a:spcBef>
              <a:spcAft>
                <a:spcPts val="0"/>
              </a:spcAft>
              <a:buNone/>
            </a:pPr>
            <a:r>
              <a:rPr lang="en" sz="1800">
                <a:solidFill>
                  <a:schemeClr val="dk1"/>
                </a:solidFill>
                <a:latin typeface="Abel"/>
                <a:ea typeface="Abel"/>
                <a:cs typeface="Abel"/>
                <a:sym typeface="Abel"/>
              </a:rPr>
              <a:t>SD = 17 Years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orld After Coronavirus by Slidesgo">
  <a:themeElements>
    <a:clrScheme name="Simple Light">
      <a:dk1>
        <a:srgbClr val="040404"/>
      </a:dk1>
      <a:lt1>
        <a:srgbClr val="FFFFFF"/>
      </a:lt1>
      <a:dk2>
        <a:srgbClr val="F3F3F3"/>
      </a:dk2>
      <a:lt2>
        <a:srgbClr val="666666"/>
      </a:lt2>
      <a:accent1>
        <a:srgbClr val="FFF2CC"/>
      </a:accent1>
      <a:accent2>
        <a:srgbClr val="FFE599"/>
      </a:accent2>
      <a:accent3>
        <a:srgbClr val="FFD966"/>
      </a:accent3>
      <a:accent4>
        <a:srgbClr val="F1C232"/>
      </a:accent4>
      <a:accent5>
        <a:srgbClr val="BF9000"/>
      </a:accent5>
      <a:accent6>
        <a:srgbClr val="7F6000"/>
      </a:accent6>
      <a:hlink>
        <a:srgbClr val="04040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